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9" r:id="rId4"/>
    <p:sldId id="260" r:id="rId5"/>
    <p:sldId id="261" r:id="rId6"/>
    <p:sldId id="991" r:id="rId7"/>
    <p:sldId id="992" r:id="rId8"/>
    <p:sldId id="993" r:id="rId9"/>
    <p:sldId id="994" r:id="rId10"/>
    <p:sldId id="995" r:id="rId11"/>
    <p:sldId id="996" r:id="rId12"/>
    <p:sldId id="997" r:id="rId13"/>
    <p:sldId id="998" r:id="rId14"/>
    <p:sldId id="999" r:id="rId15"/>
    <p:sldId id="1000" r:id="rId16"/>
    <p:sldId id="1001" r:id="rId17"/>
    <p:sldId id="1002" r:id="rId18"/>
    <p:sldId id="1003" r:id="rId19"/>
    <p:sldId id="1004" r:id="rId20"/>
    <p:sldId id="1005" r:id="rId21"/>
    <p:sldId id="1006" r:id="rId22"/>
    <p:sldId id="1007" r:id="rId23"/>
    <p:sldId id="1008" r:id="rId24"/>
    <p:sldId id="1009" r:id="rId25"/>
    <p:sldId id="1010" r:id="rId26"/>
    <p:sldId id="1011" r:id="rId27"/>
    <p:sldId id="1012" r:id="rId28"/>
    <p:sldId id="1013" r:id="rId29"/>
    <p:sldId id="258"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D4B"/>
    <a:srgbClr val="114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69AEA-8386-5A47-941C-86B9890A7D63}" type="datetimeFigureOut">
              <a:rPr lang="tr-TR" smtClean="0"/>
              <a:t>12.08.2025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A1BF3-B45C-9A40-9E39-196CA2FEDD24}" type="slidenum">
              <a:rPr lang="tr-TR" smtClean="0"/>
              <a:t>‹#›</a:t>
            </a:fld>
            <a:endParaRPr lang="tr-TR"/>
          </a:p>
        </p:txBody>
      </p:sp>
    </p:spTree>
    <p:extLst>
      <p:ext uri="{BB962C8B-B14F-4D97-AF65-F5344CB8AC3E}">
        <p14:creationId xmlns:p14="http://schemas.microsoft.com/office/powerpoint/2010/main" val="275803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E1A1BF3-B45C-9A40-9E39-196CA2FEDD24}" type="slidenum">
              <a:rPr lang="tr-TR" smtClean="0"/>
              <a:t>2</a:t>
            </a:fld>
            <a:endParaRPr lang="tr-TR"/>
          </a:p>
        </p:txBody>
      </p:sp>
    </p:spTree>
    <p:extLst>
      <p:ext uri="{BB962C8B-B14F-4D97-AF65-F5344CB8AC3E}">
        <p14:creationId xmlns:p14="http://schemas.microsoft.com/office/powerpoint/2010/main" val="165912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DCD7-0CBE-D6E6-4F1F-BEFD6707628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3133394-E547-4B23-F640-2C2A894FDA5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A99B859-2657-786B-27DB-B5CB54FC2F8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00F9101-1ECE-10EA-E4B2-208C2E247439}"/>
              </a:ext>
            </a:extLst>
          </p:cNvPr>
          <p:cNvSpPr>
            <a:spLocks noGrp="1"/>
          </p:cNvSpPr>
          <p:nvPr>
            <p:ph type="sldNum" sz="quarter" idx="5"/>
          </p:nvPr>
        </p:nvSpPr>
        <p:spPr/>
        <p:txBody>
          <a:bodyPr/>
          <a:lstStyle/>
          <a:p>
            <a:fld id="{5E1A1BF3-B45C-9A40-9E39-196CA2FEDD24}" type="slidenum">
              <a:rPr lang="tr-TR" smtClean="0"/>
              <a:t>3</a:t>
            </a:fld>
            <a:endParaRPr lang="tr-TR"/>
          </a:p>
        </p:txBody>
      </p:sp>
    </p:spTree>
    <p:extLst>
      <p:ext uri="{BB962C8B-B14F-4D97-AF65-F5344CB8AC3E}">
        <p14:creationId xmlns:p14="http://schemas.microsoft.com/office/powerpoint/2010/main" val="427631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21553-AE88-61DA-B472-AA8E628CFAC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6B405C4-9E12-551E-2631-4468D8980AB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9F569D0-D9BD-47F2-91D3-D42315E702F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7A31A88-8235-1140-C809-0A31C180459B}"/>
              </a:ext>
            </a:extLst>
          </p:cNvPr>
          <p:cNvSpPr>
            <a:spLocks noGrp="1"/>
          </p:cNvSpPr>
          <p:nvPr>
            <p:ph type="sldNum" sz="quarter" idx="5"/>
          </p:nvPr>
        </p:nvSpPr>
        <p:spPr/>
        <p:txBody>
          <a:bodyPr/>
          <a:lstStyle/>
          <a:p>
            <a:fld id="{5E1A1BF3-B45C-9A40-9E39-196CA2FEDD24}" type="slidenum">
              <a:rPr lang="tr-TR" smtClean="0"/>
              <a:t>4</a:t>
            </a:fld>
            <a:endParaRPr lang="tr-TR"/>
          </a:p>
        </p:txBody>
      </p:sp>
    </p:spTree>
    <p:extLst>
      <p:ext uri="{BB962C8B-B14F-4D97-AF65-F5344CB8AC3E}">
        <p14:creationId xmlns:p14="http://schemas.microsoft.com/office/powerpoint/2010/main" val="360775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01B98-141D-092D-F4AC-F9D02BD5F29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D2861AA-9D49-35B8-16CA-A2C7DB77A4B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F0543C7-E0C4-6084-4E5F-784E324B854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5CEBDB0-9584-0338-F853-AB72E0F269E4}"/>
              </a:ext>
            </a:extLst>
          </p:cNvPr>
          <p:cNvSpPr>
            <a:spLocks noGrp="1"/>
          </p:cNvSpPr>
          <p:nvPr>
            <p:ph type="sldNum" sz="quarter" idx="5"/>
          </p:nvPr>
        </p:nvSpPr>
        <p:spPr/>
        <p:txBody>
          <a:bodyPr/>
          <a:lstStyle/>
          <a:p>
            <a:fld id="{5E1A1BF3-B45C-9A40-9E39-196CA2FEDD24}" type="slidenum">
              <a:rPr lang="tr-TR" smtClean="0"/>
              <a:t>5</a:t>
            </a:fld>
            <a:endParaRPr lang="tr-TR"/>
          </a:p>
        </p:txBody>
      </p:sp>
    </p:spTree>
    <p:extLst>
      <p:ext uri="{BB962C8B-B14F-4D97-AF65-F5344CB8AC3E}">
        <p14:creationId xmlns:p14="http://schemas.microsoft.com/office/powerpoint/2010/main" val="171317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E1A1BF3-B45C-9A40-9E39-196CA2FEDD24}" type="slidenum">
              <a:rPr lang="tr-TR" smtClean="0"/>
              <a:t>13</a:t>
            </a:fld>
            <a:endParaRPr lang="tr-TR"/>
          </a:p>
        </p:txBody>
      </p:sp>
    </p:spTree>
    <p:extLst>
      <p:ext uri="{BB962C8B-B14F-4D97-AF65-F5344CB8AC3E}">
        <p14:creationId xmlns:p14="http://schemas.microsoft.com/office/powerpoint/2010/main" val="422123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6E63-F9D7-D35B-42CA-2F21A4CBCB4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0FC4557-94A8-D343-99D6-988AF9626AD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A4FBE73-7718-A692-84BC-051DD8134B9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D9A4385-B3ED-DD80-D168-AB0A7BF5AF3C}"/>
              </a:ext>
            </a:extLst>
          </p:cNvPr>
          <p:cNvSpPr>
            <a:spLocks noGrp="1"/>
          </p:cNvSpPr>
          <p:nvPr>
            <p:ph type="sldNum" sz="quarter" idx="5"/>
          </p:nvPr>
        </p:nvSpPr>
        <p:spPr/>
        <p:txBody>
          <a:bodyPr/>
          <a:lstStyle/>
          <a:p>
            <a:fld id="{5E1A1BF3-B45C-9A40-9E39-196CA2FEDD24}" type="slidenum">
              <a:rPr lang="tr-TR" smtClean="0"/>
              <a:t>14</a:t>
            </a:fld>
            <a:endParaRPr lang="tr-TR"/>
          </a:p>
        </p:txBody>
      </p:sp>
    </p:spTree>
    <p:extLst>
      <p:ext uri="{BB962C8B-B14F-4D97-AF65-F5344CB8AC3E}">
        <p14:creationId xmlns:p14="http://schemas.microsoft.com/office/powerpoint/2010/main" val="182471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E1A1BF3-B45C-9A40-9E39-196CA2FEDD24}" type="slidenum">
              <a:rPr lang="tr-TR" smtClean="0"/>
              <a:t>19</a:t>
            </a:fld>
            <a:endParaRPr lang="tr-TR"/>
          </a:p>
        </p:txBody>
      </p:sp>
    </p:spTree>
    <p:extLst>
      <p:ext uri="{BB962C8B-B14F-4D97-AF65-F5344CB8AC3E}">
        <p14:creationId xmlns:p14="http://schemas.microsoft.com/office/powerpoint/2010/main" val="51404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E1A1BF3-B45C-9A40-9E39-196CA2FEDD24}" type="slidenum">
              <a:rPr lang="tr-TR" smtClean="0"/>
              <a:t>29</a:t>
            </a:fld>
            <a:endParaRPr lang="tr-TR"/>
          </a:p>
        </p:txBody>
      </p:sp>
    </p:spTree>
    <p:extLst>
      <p:ext uri="{BB962C8B-B14F-4D97-AF65-F5344CB8AC3E}">
        <p14:creationId xmlns:p14="http://schemas.microsoft.com/office/powerpoint/2010/main" val="179319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EF7C0-27F4-1D18-3EDF-64FBBA32684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7E7454-F1A0-CDAF-5E53-01B7ED5F1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637E12D-E640-FD13-033C-29C99BD71B6E}"/>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E280B8B9-B565-628C-04E1-BD6A944F3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3DAA68B-4545-78FD-3BE7-64783C463012}"/>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353136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736EE6-729C-23A8-55D9-4348B1F3985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7A468A7-A0DA-FC0A-B47F-AACDFEA1863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96F6A5-9410-0093-F451-F06803DBF63B}"/>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12388048-E35D-9B5B-B3D1-8E91C2885C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5A5429-0041-DC8B-F3B2-E233C16C99AD}"/>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417442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C95E675-FBAA-851A-25B6-E2169145C0A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ED87B5D-4CCB-D489-F147-9ABFC811C73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7A7E55-4E3E-F653-B72A-B8E1AE4D22E3}"/>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20E1163A-D5E6-AB9B-210A-9E1383846D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350367-8121-16BA-ABDC-20F947BAA76B}"/>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387407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Holder 2">
            <a:extLst>
              <a:ext uri="{FF2B5EF4-FFF2-40B4-BE49-F238E27FC236}">
                <a16:creationId xmlns:a16="http://schemas.microsoft.com/office/drawing/2014/main" id="{7B6FF59F-7BBB-C044-AFEF-FB4E1BBBA401}"/>
              </a:ext>
            </a:extLst>
          </p:cNvPr>
          <p:cNvSpPr>
            <a:spLocks noGrp="1"/>
          </p:cNvSpPr>
          <p:nvPr>
            <p:ph type="ctrTitle" hasCustomPrompt="1"/>
          </p:nvPr>
        </p:nvSpPr>
        <p:spPr>
          <a:xfrm>
            <a:off x="458259" y="532889"/>
            <a:ext cx="10363201" cy="268663"/>
          </a:xfrm>
          <a:prstGeom prst="rect">
            <a:avLst/>
          </a:prstGeom>
        </p:spPr>
        <p:txBody>
          <a:bodyPr wrap="square" lIns="0" tIns="0" rIns="0" bIns="0">
            <a:spAutoFit/>
          </a:bodyPr>
          <a:lstStyle>
            <a:lvl1pPr>
              <a:defRPr sz="1940" b="1">
                <a:solidFill>
                  <a:srgbClr val="00B050"/>
                </a:solidFill>
                <a:latin typeface="Montserrat" pitchFamily="2" charset="77"/>
              </a:defRPr>
            </a:lvl1pPr>
          </a:lstStyle>
          <a:p>
            <a:r>
              <a:rPr lang="tr-TR" dirty="0"/>
              <a:t>BURAYA BAŞLIK GELECEK.</a:t>
            </a:r>
            <a:endParaRPr dirty="0"/>
          </a:p>
        </p:txBody>
      </p:sp>
    </p:spTree>
    <p:extLst>
      <p:ext uri="{BB962C8B-B14F-4D97-AF65-F5344CB8AC3E}">
        <p14:creationId xmlns:p14="http://schemas.microsoft.com/office/powerpoint/2010/main" val="105707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68816D-080D-8A00-C60B-29B1EB1E10F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FD9F26C-680B-4C4A-6CBA-88A0BA72117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73002CE-503E-5A76-1507-A4A840DE93D2}"/>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16C1DAE8-F385-FAC6-FAC5-E76AEA5BD4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1FAF9F-9A58-396F-A7E8-C72311B6CBBD}"/>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125158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368CE9-0C77-5EC6-4398-03091AD4283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CA6183F-67C4-3CC9-AC39-C98F121E1E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F3AFBE5-8383-3B82-5007-D6EBCCA1A9D4}"/>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921D7763-0B44-9E3A-D687-56E2E89C3AC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21CFB3A-A369-EEDF-6E21-8ED9A1E263C0}"/>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213039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67BA6B-5D00-0772-F8F6-059C35620FC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7178D20-AF8A-5C33-1843-A3C678D4D5C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D39A90B-61B8-0702-7E1A-9B213C37898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94C42FB-9D43-EECC-1367-777ED40E5A4A}"/>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6" name="Alt Bilgi Yer Tutucusu 5">
            <a:extLst>
              <a:ext uri="{FF2B5EF4-FFF2-40B4-BE49-F238E27FC236}">
                <a16:creationId xmlns:a16="http://schemas.microsoft.com/office/drawing/2014/main" id="{E6533929-FD53-555A-6D08-C451D48BAA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2CCD6E6-9809-7D3D-C7A1-CC207744F152}"/>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145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9EBC06-3DC1-DEB6-265D-73CC96EE317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BF9E9C9-41F6-D48D-1D90-1FC808874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7816E12-46F7-9795-BF22-03FCBF76903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A193198-085D-20FF-842E-76ABED30F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5EF6B9A-CB74-872F-D471-4B84F0D39EC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FE64BFD-F4E4-2328-5DB2-40B370AA4932}"/>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8" name="Alt Bilgi Yer Tutucusu 7">
            <a:extLst>
              <a:ext uri="{FF2B5EF4-FFF2-40B4-BE49-F238E27FC236}">
                <a16:creationId xmlns:a16="http://schemas.microsoft.com/office/drawing/2014/main" id="{2812CF7F-3EAE-1159-00AE-1EB48210D9A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B5AFD52-0E6F-38F1-376C-4622D2C3CF22}"/>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13145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3EEB21-7981-9120-153C-E6398FDE742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4960AF8-6592-120E-A063-67672B31D284}"/>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4" name="Alt Bilgi Yer Tutucusu 3">
            <a:extLst>
              <a:ext uri="{FF2B5EF4-FFF2-40B4-BE49-F238E27FC236}">
                <a16:creationId xmlns:a16="http://schemas.microsoft.com/office/drawing/2014/main" id="{5C817E2B-7FA6-38D3-AF90-ED62BAAB689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C823BD3-63EB-5F1C-2C50-0B9F5AE2BAB3}"/>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402934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3E5D30D-D04B-6108-5F64-E0F1688D165C}"/>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3" name="Alt Bilgi Yer Tutucusu 2">
            <a:extLst>
              <a:ext uri="{FF2B5EF4-FFF2-40B4-BE49-F238E27FC236}">
                <a16:creationId xmlns:a16="http://schemas.microsoft.com/office/drawing/2014/main" id="{78AD2680-99DE-4614-DD93-41940BBCAFB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0C765B7-719A-BCFF-11EC-FEF5F60D50EA}"/>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364204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D038A7-D681-C263-A7AC-68797E90D53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AF33EC-D049-44BF-8BEA-6A02C0160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45328D4-40FF-BD98-E267-47A0C05A2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7D0B3BC-990A-408D-08F2-7EEC38572191}"/>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6" name="Alt Bilgi Yer Tutucusu 5">
            <a:extLst>
              <a:ext uri="{FF2B5EF4-FFF2-40B4-BE49-F238E27FC236}">
                <a16:creationId xmlns:a16="http://schemas.microsoft.com/office/drawing/2014/main" id="{41451A56-5951-DE7E-B64B-A7F8D33EDD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2314489-1D7C-29B2-EBC4-2AB377F6E9D4}"/>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419090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F51F08-AD62-27E2-937D-103D07415C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37D156-81F2-A7E6-A785-072679B9F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BDEC382-B19E-6120-B53C-93B559D72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640596-0F5C-210D-8D5D-4C27D4BFBD63}"/>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6" name="Alt Bilgi Yer Tutucusu 5">
            <a:extLst>
              <a:ext uri="{FF2B5EF4-FFF2-40B4-BE49-F238E27FC236}">
                <a16:creationId xmlns:a16="http://schemas.microsoft.com/office/drawing/2014/main" id="{02A133A0-FD1D-0C29-BF8D-18BE813BC5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D780FA-4F38-C9A9-076C-1884D62F5375}"/>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19730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EA70D8-1F8D-BE68-358E-A0E21755C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BF18683-C673-8728-8CF6-003BE039F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26558B0-5D27-8398-17F6-B90C6C281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0979FE79-DA7E-EC1B-0103-892EFBF7B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DD4356D7-87E6-3BF3-1DF5-A62760B03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C9CAF5-243E-0540-B834-58F50733AC15}" type="slidenum">
              <a:rPr lang="tr-TR" smtClean="0"/>
              <a:t>‹#›</a:t>
            </a:fld>
            <a:endParaRPr lang="tr-TR"/>
          </a:p>
        </p:txBody>
      </p:sp>
    </p:spTree>
    <p:extLst>
      <p:ext uri="{BB962C8B-B14F-4D97-AF65-F5344CB8AC3E}">
        <p14:creationId xmlns:p14="http://schemas.microsoft.com/office/powerpoint/2010/main" val="40425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ekran görüntüsü, beyaz içeren bir resim&#10;&#10;Yapay zeka tarafından oluşturulmuş içerik yanlış olabilir.">
            <a:extLst>
              <a:ext uri="{FF2B5EF4-FFF2-40B4-BE49-F238E27FC236}">
                <a16:creationId xmlns:a16="http://schemas.microsoft.com/office/drawing/2014/main" id="{BC62A538-B79E-66E7-8FBA-2FA0AE1362CA}"/>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E2F5E5FB-57E6-BAB1-F291-04901DD4EF93}"/>
              </a:ext>
            </a:extLst>
          </p:cNvPr>
          <p:cNvSpPr txBox="1"/>
          <p:nvPr/>
        </p:nvSpPr>
        <p:spPr>
          <a:xfrm>
            <a:off x="5251016" y="4272677"/>
            <a:ext cx="1689965" cy="707886"/>
          </a:xfrm>
          <a:prstGeom prst="rect">
            <a:avLst/>
          </a:prstGeom>
          <a:noFill/>
        </p:spPr>
        <p:txBody>
          <a:bodyPr wrap="square" rtlCol="0">
            <a:spAutoFit/>
          </a:bodyPr>
          <a:lstStyle/>
          <a:p>
            <a:pPr algn="ctr"/>
            <a:r>
              <a:rPr lang="tr-TR" sz="2000" dirty="0">
                <a:solidFill>
                  <a:srgbClr val="114533"/>
                </a:solidFill>
              </a:rPr>
              <a:t>AD/ SOYAD</a:t>
            </a:r>
          </a:p>
          <a:p>
            <a:pPr algn="ctr"/>
            <a:r>
              <a:rPr lang="tr-TR" sz="2000" dirty="0">
                <a:solidFill>
                  <a:srgbClr val="114533"/>
                </a:solidFill>
              </a:rPr>
              <a:t>UNVAN</a:t>
            </a:r>
          </a:p>
        </p:txBody>
      </p:sp>
      <p:sp>
        <p:nvSpPr>
          <p:cNvPr id="8" name="Metin kutusu 7">
            <a:extLst>
              <a:ext uri="{FF2B5EF4-FFF2-40B4-BE49-F238E27FC236}">
                <a16:creationId xmlns:a16="http://schemas.microsoft.com/office/drawing/2014/main" id="{C0ABD69B-A532-07AF-577C-D8EFBE165B6C}"/>
              </a:ext>
            </a:extLst>
          </p:cNvPr>
          <p:cNvSpPr txBox="1"/>
          <p:nvPr/>
        </p:nvSpPr>
        <p:spPr>
          <a:xfrm>
            <a:off x="5295434" y="4980563"/>
            <a:ext cx="1601132" cy="307777"/>
          </a:xfrm>
          <a:prstGeom prst="rect">
            <a:avLst/>
          </a:prstGeom>
          <a:noFill/>
        </p:spPr>
        <p:txBody>
          <a:bodyPr wrap="square" rtlCol="0">
            <a:spAutoFit/>
          </a:bodyPr>
          <a:lstStyle/>
          <a:p>
            <a:pPr algn="ctr"/>
            <a:r>
              <a:rPr lang="tr-TR" sz="1400">
                <a:solidFill>
                  <a:srgbClr val="114533"/>
                </a:solidFill>
              </a:rPr>
              <a:t>TARİH</a:t>
            </a:r>
            <a:endParaRPr lang="tr-TR" sz="1400" dirty="0">
              <a:solidFill>
                <a:srgbClr val="114533"/>
              </a:solidFill>
            </a:endParaRPr>
          </a:p>
        </p:txBody>
      </p:sp>
    </p:spTree>
    <p:extLst>
      <p:ext uri="{BB962C8B-B14F-4D97-AF65-F5344CB8AC3E}">
        <p14:creationId xmlns:p14="http://schemas.microsoft.com/office/powerpoint/2010/main" val="7412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FB20D-4865-3236-8718-F35B0BD85B07}"/>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D6651C4D-A36A-B90A-A6B9-EADC4D086698}"/>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ELEKTRONİK SİGARA TEHDİDİ YAYGINLAŞIYOR</a:t>
            </a:r>
            <a:endParaRPr lang="tr-TR" sz="2800" dirty="0">
              <a:solidFill>
                <a:srgbClr val="114533"/>
              </a:solidFill>
            </a:endParaRPr>
          </a:p>
        </p:txBody>
      </p:sp>
      <p:pic>
        <p:nvPicPr>
          <p:cNvPr id="5" name="Picture 16">
            <a:extLst>
              <a:ext uri="{FF2B5EF4-FFF2-40B4-BE49-F238E27FC236}">
                <a16:creationId xmlns:a16="http://schemas.microsoft.com/office/drawing/2014/main" id="{BB948397-580D-74FA-E79D-B659D6F7A3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9585" y="1062680"/>
            <a:ext cx="8452829" cy="5311223"/>
          </a:xfrm>
          <a:prstGeom prst="rect">
            <a:avLst/>
          </a:prstGeom>
        </p:spPr>
      </p:pic>
    </p:spTree>
    <p:extLst>
      <p:ext uri="{BB962C8B-B14F-4D97-AF65-F5344CB8AC3E}">
        <p14:creationId xmlns:p14="http://schemas.microsoft.com/office/powerpoint/2010/main" val="84339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B656B-EEBD-B786-7876-3389A21D5FE8}"/>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75BAE6BB-CE1A-18C8-D526-79A9F34ABA05}"/>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ELEKTRONİK SİGARANIN SAĞLIK ÜZERİNE ETKİLERİ</a:t>
            </a:r>
            <a:endParaRPr lang="tr-TR" sz="2800" dirty="0">
              <a:solidFill>
                <a:srgbClr val="114533"/>
              </a:solidFill>
            </a:endParaRPr>
          </a:p>
        </p:txBody>
      </p:sp>
      <p:sp>
        <p:nvSpPr>
          <p:cNvPr id="4" name="Metin kutusu 3">
            <a:extLst>
              <a:ext uri="{FF2B5EF4-FFF2-40B4-BE49-F238E27FC236}">
                <a16:creationId xmlns:a16="http://schemas.microsoft.com/office/drawing/2014/main" id="{58407823-3B77-9561-03E8-4499CA4F1529}"/>
              </a:ext>
            </a:extLst>
          </p:cNvPr>
          <p:cNvSpPr txBox="1"/>
          <p:nvPr/>
        </p:nvSpPr>
        <p:spPr>
          <a:xfrm>
            <a:off x="193116" y="1445096"/>
            <a:ext cx="10790317" cy="3090526"/>
          </a:xfrm>
          <a:prstGeom prst="rect">
            <a:avLst/>
          </a:prstGeom>
          <a:noFill/>
        </p:spPr>
        <p:txBody>
          <a:bodyPr wrap="square" rtlCol="0">
            <a:spAutoFit/>
          </a:bodyPr>
          <a:lstStyle/>
          <a:p>
            <a:pPr marL="342900" lvl="0" indent="-342900">
              <a:lnSpc>
                <a:spcPct val="150000"/>
              </a:lnSpc>
              <a:buFont typeface="Arial" panose="020B0604020202020204" pitchFamily="34" charset="0"/>
              <a:buChar char="•"/>
              <a:defRPr/>
            </a:pPr>
            <a:r>
              <a:rPr lang="tr-TR" sz="2200" dirty="0"/>
              <a:t>İçerdiği Toksik Kimyasal Maddeler</a:t>
            </a:r>
          </a:p>
          <a:p>
            <a:pPr marL="342900" lvl="0" indent="-342900">
              <a:lnSpc>
                <a:spcPct val="150000"/>
              </a:lnSpc>
              <a:buFont typeface="Arial" panose="020B0604020202020204" pitchFamily="34" charset="0"/>
              <a:buChar char="•"/>
              <a:defRPr/>
            </a:pPr>
            <a:r>
              <a:rPr lang="tr-TR" sz="2200" dirty="0"/>
              <a:t>Sitotoksisite</a:t>
            </a:r>
          </a:p>
          <a:p>
            <a:pPr marL="342900" lvl="0" indent="-342900">
              <a:lnSpc>
                <a:spcPct val="150000"/>
              </a:lnSpc>
              <a:buFont typeface="Arial" panose="020B0604020202020204" pitchFamily="34" charset="0"/>
              <a:buChar char="•"/>
              <a:defRPr/>
            </a:pPr>
            <a:r>
              <a:rPr lang="tr-TR" sz="2200" dirty="0"/>
              <a:t>Pasif Etkilenim</a:t>
            </a:r>
          </a:p>
          <a:p>
            <a:pPr marL="342900" lvl="0" indent="-342900">
              <a:lnSpc>
                <a:spcPct val="150000"/>
              </a:lnSpc>
              <a:buFont typeface="Arial" panose="020B0604020202020204" pitchFamily="34" charset="0"/>
              <a:buChar char="•"/>
              <a:defRPr/>
            </a:pPr>
            <a:r>
              <a:rPr lang="tr-TR" sz="2200" dirty="0"/>
              <a:t>Nikotin Emiliminin Kontrol Edilmesinde Güçlük</a:t>
            </a:r>
          </a:p>
          <a:p>
            <a:pPr marL="342900" lvl="0" indent="-342900">
              <a:lnSpc>
                <a:spcPct val="150000"/>
              </a:lnSpc>
              <a:buFont typeface="Arial" panose="020B0604020202020204" pitchFamily="34" charset="0"/>
              <a:buChar char="•"/>
              <a:defRPr/>
            </a:pPr>
            <a:r>
              <a:rPr lang="tr-TR" sz="2200" dirty="0"/>
              <a:t>Sağlık Üzerindeki Kanıtlanmış Zararlı Etkileri</a:t>
            </a:r>
          </a:p>
          <a:p>
            <a:pPr marL="342900" lvl="0" indent="-342900">
              <a:lnSpc>
                <a:spcPct val="150000"/>
              </a:lnSpc>
              <a:buFont typeface="Arial" panose="020B0604020202020204" pitchFamily="34" charset="0"/>
              <a:buChar char="•"/>
              <a:defRPr/>
            </a:pPr>
            <a:r>
              <a:rPr lang="tr-TR" sz="2200" dirty="0"/>
              <a:t>Sigara Bırakma Üzerine Etkileri</a:t>
            </a:r>
          </a:p>
        </p:txBody>
      </p:sp>
      <p:pic>
        <p:nvPicPr>
          <p:cNvPr id="5" name="Resim 4">
            <a:extLst>
              <a:ext uri="{FF2B5EF4-FFF2-40B4-BE49-F238E27FC236}">
                <a16:creationId xmlns:a16="http://schemas.microsoft.com/office/drawing/2014/main" id="{49C57153-16F6-D484-AEF2-7AE885119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708" y="1770212"/>
            <a:ext cx="4920371" cy="2765410"/>
          </a:xfrm>
          <a:prstGeom prst="rect">
            <a:avLst/>
          </a:prstGeom>
        </p:spPr>
      </p:pic>
    </p:spTree>
    <p:extLst>
      <p:ext uri="{BB962C8B-B14F-4D97-AF65-F5344CB8AC3E}">
        <p14:creationId xmlns:p14="http://schemas.microsoft.com/office/powerpoint/2010/main" val="363035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0D4A1-1156-83D6-F8BD-44F8E6994444}"/>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B3F3BF5A-4B12-B99C-A130-2163BA0EBECF}"/>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ELEKTRONİK SİGARANIN SAĞLIK ÜZERİNE ETKİLERİ</a:t>
            </a:r>
            <a:endParaRPr lang="tr-TR" sz="2800" dirty="0">
              <a:solidFill>
                <a:srgbClr val="114533"/>
              </a:solidFill>
            </a:endParaRPr>
          </a:p>
        </p:txBody>
      </p:sp>
      <p:sp>
        <p:nvSpPr>
          <p:cNvPr id="4" name="Metin kutusu 3">
            <a:extLst>
              <a:ext uri="{FF2B5EF4-FFF2-40B4-BE49-F238E27FC236}">
                <a16:creationId xmlns:a16="http://schemas.microsoft.com/office/drawing/2014/main" id="{6917543D-3F4B-3DFE-5C01-D5946FFAE4C0}"/>
              </a:ext>
            </a:extLst>
          </p:cNvPr>
          <p:cNvSpPr txBox="1"/>
          <p:nvPr/>
        </p:nvSpPr>
        <p:spPr>
          <a:xfrm>
            <a:off x="193116" y="1445096"/>
            <a:ext cx="10790317" cy="2074863"/>
          </a:xfrm>
          <a:prstGeom prst="rect">
            <a:avLst/>
          </a:prstGeom>
          <a:noFill/>
        </p:spPr>
        <p:txBody>
          <a:bodyPr wrap="square" rtlCol="0">
            <a:spAutoFit/>
          </a:bodyPr>
          <a:lstStyle/>
          <a:p>
            <a:pPr lvl="0">
              <a:lnSpc>
                <a:spcPct val="150000"/>
              </a:lnSpc>
              <a:defRPr/>
            </a:pPr>
            <a:r>
              <a:rPr lang="tr-TR" sz="2200" b="1" dirty="0"/>
              <a:t>Pasif Etkilenim</a:t>
            </a:r>
          </a:p>
          <a:p>
            <a:pPr>
              <a:lnSpc>
                <a:spcPct val="150000"/>
              </a:lnSpc>
              <a:defRPr/>
            </a:pPr>
            <a:r>
              <a:rPr lang="tr-TR" sz="2200" dirty="0"/>
              <a:t>Elektronik sigara dumanına maruz kalan kişiler; kalp rahatsızlığı, akciğer ve mesane kanseri, astım krizi, çocuklukta solunum yolu hastalıkları, akciğer yetmezliği gibi ölümcül hastalıklara yakalanma riski taşıyor.</a:t>
            </a:r>
          </a:p>
        </p:txBody>
      </p:sp>
      <p:pic>
        <p:nvPicPr>
          <p:cNvPr id="2" name="Resim 1">
            <a:extLst>
              <a:ext uri="{FF2B5EF4-FFF2-40B4-BE49-F238E27FC236}">
                <a16:creationId xmlns:a16="http://schemas.microsoft.com/office/drawing/2014/main" id="{036932AA-F537-53E2-9EF9-BF8547C56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540" y="3801904"/>
            <a:ext cx="6337468" cy="2598895"/>
          </a:xfrm>
          <a:prstGeom prst="rect">
            <a:avLst/>
          </a:prstGeom>
        </p:spPr>
      </p:pic>
    </p:spTree>
    <p:extLst>
      <p:ext uri="{BB962C8B-B14F-4D97-AF65-F5344CB8AC3E}">
        <p14:creationId xmlns:p14="http://schemas.microsoft.com/office/powerpoint/2010/main" val="173280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B34C4-5248-470D-FEE7-78B0B7767A14}"/>
            </a:ext>
          </a:extLst>
        </p:cNvPr>
        <p:cNvGrpSpPr/>
        <p:nvPr/>
      </p:nvGrpSpPr>
      <p:grpSpPr>
        <a:xfrm>
          <a:off x="0" y="0"/>
          <a:ext cx="0" cy="0"/>
          <a:chOff x="0" y="0"/>
          <a:chExt cx="0" cy="0"/>
        </a:xfrm>
      </p:grpSpPr>
      <p:grpSp>
        <p:nvGrpSpPr>
          <p:cNvPr id="5" name="Grup 4">
            <a:extLst>
              <a:ext uri="{FF2B5EF4-FFF2-40B4-BE49-F238E27FC236}">
                <a16:creationId xmlns:a16="http://schemas.microsoft.com/office/drawing/2014/main" id="{96066AC8-FDCA-4679-7101-D86CB2D9CB09}"/>
              </a:ext>
            </a:extLst>
          </p:cNvPr>
          <p:cNvGrpSpPr/>
          <p:nvPr/>
        </p:nvGrpSpPr>
        <p:grpSpPr>
          <a:xfrm>
            <a:off x="495674" y="1102911"/>
            <a:ext cx="10854664" cy="4907792"/>
            <a:chOff x="1359047" y="1643190"/>
            <a:chExt cx="8756421" cy="2855665"/>
          </a:xfrm>
        </p:grpSpPr>
        <p:sp>
          <p:nvSpPr>
            <p:cNvPr id="6" name="Dikdörtgen 15">
              <a:extLst>
                <a:ext uri="{FF2B5EF4-FFF2-40B4-BE49-F238E27FC236}">
                  <a16:creationId xmlns:a16="http://schemas.microsoft.com/office/drawing/2014/main" id="{E114BB16-A383-2806-2A1E-BDC48AB8A9AE}"/>
                </a:ext>
              </a:extLst>
            </p:cNvPr>
            <p:cNvSpPr/>
            <p:nvPr/>
          </p:nvSpPr>
          <p:spPr>
            <a:xfrm>
              <a:off x="1359047" y="2672199"/>
              <a:ext cx="4167413" cy="1826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srgbClr val="6C4796"/>
                  </a:solidFill>
                  <a:effectLst/>
                  <a:uLnTx/>
                  <a:uFillTx/>
                  <a:ea typeface="+mn-ea"/>
                  <a:cs typeface="+mn-cs"/>
                </a:rPr>
                <a:t>Göründüğü Gibi Masum Değil!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solidFill>
                  <a:srgbClr val="E7E6E6">
                    <a:lumMod val="50000"/>
                  </a:srgbClr>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effectLst/>
                  <a:uLnTx/>
                  <a:uFillTx/>
                  <a:ea typeface="+mn-ea"/>
                  <a:cs typeface="+mn-cs"/>
                </a:rPr>
                <a:t>İçindeki nikotin, elektronik sigara kullanan kişide bağımlılığa neden olarak mide-bağırsak sistemindeki yan etkilerden baş ağrısına, kalp damar hastalıklarına, çarpıntıdan ağız ve cilt hastalıklarına kadar birçok sağlık sorununa yol açıyor.</a:t>
              </a:r>
            </a:p>
          </p:txBody>
        </p:sp>
        <p:sp>
          <p:nvSpPr>
            <p:cNvPr id="7" name="Dikdörtgen 15">
              <a:extLst>
                <a:ext uri="{FF2B5EF4-FFF2-40B4-BE49-F238E27FC236}">
                  <a16:creationId xmlns:a16="http://schemas.microsoft.com/office/drawing/2014/main" id="{A98843B8-C790-0BA7-D90E-116FCF787DAA}"/>
                </a:ext>
              </a:extLst>
            </p:cNvPr>
            <p:cNvSpPr/>
            <p:nvPr/>
          </p:nvSpPr>
          <p:spPr>
            <a:xfrm>
              <a:off x="5948055" y="2672199"/>
              <a:ext cx="4167413" cy="1629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srgbClr val="6C4796"/>
                  </a:solidFill>
                  <a:effectLst/>
                  <a:uLnTx/>
                  <a:uFillTx/>
                  <a:ea typeface="+mn-ea"/>
                  <a:cs typeface="+mn-cs"/>
                </a:rPr>
                <a:t>Sigarayı Bırakmak İçin Yanlış Tercih!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effectLst/>
                  <a:uLnTx/>
                  <a:uFillTx/>
                  <a:ea typeface="+mn-ea"/>
                  <a:cs typeface="+mn-cs"/>
                </a:rPr>
                <a:t>Elektronik sigara gençler ve hiç sigara kullanmamış kişiler tarafından sıklıkla tercih edilmektedir. Toplumun birçok kesimi e-sigarayı klasik tütün sigaralarına göre zararsız bir alternatif olarak görmektedir.</a:t>
              </a:r>
            </a:p>
          </p:txBody>
        </p:sp>
        <p:pic>
          <p:nvPicPr>
            <p:cNvPr id="8" name="Picture 3">
              <a:extLst>
                <a:ext uri="{FF2B5EF4-FFF2-40B4-BE49-F238E27FC236}">
                  <a16:creationId xmlns:a16="http://schemas.microsoft.com/office/drawing/2014/main" id="{A0F25C6E-2A6D-0F9A-E2A3-5F9145018EE1}"/>
                </a:ext>
              </a:extLst>
            </p:cNvPr>
            <p:cNvPicPr>
              <a:picLocks noChangeAspect="1"/>
            </p:cNvPicPr>
            <p:nvPr/>
          </p:nvPicPr>
          <p:blipFill>
            <a:blip r:embed="rId3"/>
            <a:stretch>
              <a:fillRect/>
            </a:stretch>
          </p:blipFill>
          <p:spPr>
            <a:xfrm>
              <a:off x="3109830" y="1643191"/>
              <a:ext cx="774700" cy="762000"/>
            </a:xfrm>
            <a:prstGeom prst="rect">
              <a:avLst/>
            </a:prstGeom>
          </p:spPr>
        </p:pic>
        <p:pic>
          <p:nvPicPr>
            <p:cNvPr id="9" name="Picture 11">
              <a:extLst>
                <a:ext uri="{FF2B5EF4-FFF2-40B4-BE49-F238E27FC236}">
                  <a16:creationId xmlns:a16="http://schemas.microsoft.com/office/drawing/2014/main" id="{FEB4DAA8-D467-48E3-9777-C516AA8CF513}"/>
                </a:ext>
              </a:extLst>
            </p:cNvPr>
            <p:cNvPicPr>
              <a:picLocks noChangeAspect="1"/>
            </p:cNvPicPr>
            <p:nvPr/>
          </p:nvPicPr>
          <p:blipFill>
            <a:blip r:embed="rId3"/>
            <a:stretch>
              <a:fillRect/>
            </a:stretch>
          </p:blipFill>
          <p:spPr>
            <a:xfrm>
              <a:off x="7617194" y="1643190"/>
              <a:ext cx="774700" cy="762000"/>
            </a:xfrm>
            <a:prstGeom prst="rect">
              <a:avLst/>
            </a:prstGeom>
          </p:spPr>
        </p:pic>
      </p:grpSp>
    </p:spTree>
    <p:extLst>
      <p:ext uri="{BB962C8B-B14F-4D97-AF65-F5344CB8AC3E}">
        <p14:creationId xmlns:p14="http://schemas.microsoft.com/office/powerpoint/2010/main" val="248439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F3307-E572-A0BB-E156-8DD57A3AA49D}"/>
            </a:ext>
          </a:extLst>
        </p:cNvPr>
        <p:cNvGrpSpPr/>
        <p:nvPr/>
      </p:nvGrpSpPr>
      <p:grpSpPr>
        <a:xfrm>
          <a:off x="0" y="0"/>
          <a:ext cx="0" cy="0"/>
          <a:chOff x="0" y="0"/>
          <a:chExt cx="0" cy="0"/>
        </a:xfrm>
      </p:grpSpPr>
      <p:grpSp>
        <p:nvGrpSpPr>
          <p:cNvPr id="5" name="Grup 4">
            <a:extLst>
              <a:ext uri="{FF2B5EF4-FFF2-40B4-BE49-F238E27FC236}">
                <a16:creationId xmlns:a16="http://schemas.microsoft.com/office/drawing/2014/main" id="{625A00F5-CDC7-D409-74F0-ABDEFE60A83D}"/>
              </a:ext>
            </a:extLst>
          </p:cNvPr>
          <p:cNvGrpSpPr/>
          <p:nvPr/>
        </p:nvGrpSpPr>
        <p:grpSpPr>
          <a:xfrm>
            <a:off x="495674" y="2871382"/>
            <a:ext cx="10854664" cy="3200876"/>
            <a:chOff x="1359047" y="2672199"/>
            <a:chExt cx="8756421" cy="1862473"/>
          </a:xfrm>
        </p:grpSpPr>
        <p:sp>
          <p:nvSpPr>
            <p:cNvPr id="6" name="Dikdörtgen 15">
              <a:extLst>
                <a:ext uri="{FF2B5EF4-FFF2-40B4-BE49-F238E27FC236}">
                  <a16:creationId xmlns:a16="http://schemas.microsoft.com/office/drawing/2014/main" id="{D4049A3F-DC80-120D-A34B-B47EE60CA7B6}"/>
                </a:ext>
              </a:extLst>
            </p:cNvPr>
            <p:cNvSpPr/>
            <p:nvPr/>
          </p:nvSpPr>
          <p:spPr>
            <a:xfrm>
              <a:off x="1359047" y="2672199"/>
              <a:ext cx="4167413" cy="1862473"/>
            </a:xfrm>
            <a:prstGeom prst="rect">
              <a:avLst/>
            </a:prstGeom>
            <a:noFill/>
          </p:spPr>
          <p:txBody>
            <a:bodyPr wrap="square">
              <a:spAutoFit/>
            </a:bodyPr>
            <a:lstStyle/>
            <a:p>
              <a:pPr lvl="0" algn="ctr">
                <a:defRPr/>
              </a:pPr>
              <a:r>
                <a:rPr lang="tr-TR" sz="2200" b="1" dirty="0">
                  <a:solidFill>
                    <a:srgbClr val="6C4796"/>
                  </a:solidFill>
                </a:rPr>
                <a:t>E-Sigaraları Kim, Nasıl, Neden Pazarlıyor?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solidFill>
                  <a:srgbClr val="E7E6E6">
                    <a:lumMod val="50000"/>
                  </a:srgbClr>
                </a:solidFill>
                <a:effectLst/>
                <a:uLnTx/>
                <a:uFillTx/>
                <a:ea typeface="+mn-ea"/>
                <a:cs typeface="+mn-cs"/>
              </a:endParaRPr>
            </a:p>
            <a:p>
              <a:pPr lvl="0" algn="ctr">
                <a:defRPr/>
              </a:pPr>
              <a:r>
                <a:rPr lang="tr-TR" sz="2200" dirty="0"/>
                <a:t>E-sigaraları tütün şirketleri pazarlamaktadır. E-sigaraların tütünün yanması sırasında oluşan zararlı maddeleri içermediği söylenerek daha güvenli sigara kullanımı algısı yaratılmaktadır.</a:t>
              </a:r>
            </a:p>
          </p:txBody>
        </p:sp>
        <p:sp>
          <p:nvSpPr>
            <p:cNvPr id="7" name="Dikdörtgen 15">
              <a:extLst>
                <a:ext uri="{FF2B5EF4-FFF2-40B4-BE49-F238E27FC236}">
                  <a16:creationId xmlns:a16="http://schemas.microsoft.com/office/drawing/2014/main" id="{963867EF-D7FD-CD6C-5F27-5508D956827E}"/>
                </a:ext>
              </a:extLst>
            </p:cNvPr>
            <p:cNvSpPr/>
            <p:nvPr/>
          </p:nvSpPr>
          <p:spPr>
            <a:xfrm>
              <a:off x="5948055" y="2672199"/>
              <a:ext cx="4167413" cy="1826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srgbClr val="6C4796"/>
                  </a:solidFill>
                  <a:effectLst/>
                  <a:uLnTx/>
                  <a:uFillTx/>
                  <a:ea typeface="+mn-ea"/>
                  <a:cs typeface="+mn-cs"/>
                </a:rPr>
                <a:t>Yeni Nesil Nikotine Bağlanıyor!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effectLst/>
                <a:uLnTx/>
                <a:uFillTx/>
                <a:ea typeface="+mn-ea"/>
                <a:cs typeface="+mn-cs"/>
              </a:endParaRPr>
            </a:p>
            <a:p>
              <a:pPr lvl="0" algn="ctr">
                <a:defRPr/>
              </a:pPr>
              <a:r>
                <a:rPr lang="tr-TR" sz="2200" dirty="0"/>
                <a:t>Gençler arasında e-sigaralar herhangi bir geleneksel tütün ürününden daha popüler hâle geliyor. 2015 yılında, ABD'de lise öğrencileri arasında e-sigara kullanımının %900 arttığı ve genç e-sigara kullanıcılarının %40'ının hiç düzenli tütün içmediği bildirildi.</a:t>
              </a:r>
            </a:p>
          </p:txBody>
        </p:sp>
      </p:grpSp>
      <p:pic>
        <p:nvPicPr>
          <p:cNvPr id="2" name="Picture 1">
            <a:extLst>
              <a:ext uri="{FF2B5EF4-FFF2-40B4-BE49-F238E27FC236}">
                <a16:creationId xmlns:a16="http://schemas.microsoft.com/office/drawing/2014/main" id="{49034439-027B-0548-3DDD-9FCA918FD06F}"/>
              </a:ext>
            </a:extLst>
          </p:cNvPr>
          <p:cNvPicPr>
            <a:picLocks noChangeAspect="1"/>
          </p:cNvPicPr>
          <p:nvPr/>
        </p:nvPicPr>
        <p:blipFill>
          <a:blip r:embed="rId3"/>
          <a:stretch>
            <a:fillRect/>
          </a:stretch>
        </p:blipFill>
        <p:spPr>
          <a:xfrm>
            <a:off x="2230995" y="928657"/>
            <a:ext cx="1695380" cy="1658094"/>
          </a:xfrm>
          <a:prstGeom prst="rect">
            <a:avLst/>
          </a:prstGeom>
        </p:spPr>
      </p:pic>
      <p:pic>
        <p:nvPicPr>
          <p:cNvPr id="3" name="Picture 2">
            <a:extLst>
              <a:ext uri="{FF2B5EF4-FFF2-40B4-BE49-F238E27FC236}">
                <a16:creationId xmlns:a16="http://schemas.microsoft.com/office/drawing/2014/main" id="{B94A333B-73E3-1ABD-F265-DC2C66574F02}"/>
              </a:ext>
            </a:extLst>
          </p:cNvPr>
          <p:cNvPicPr>
            <a:picLocks noChangeAspect="1"/>
          </p:cNvPicPr>
          <p:nvPr/>
        </p:nvPicPr>
        <p:blipFill>
          <a:blip r:embed="rId4"/>
          <a:stretch>
            <a:fillRect/>
          </a:stretch>
        </p:blipFill>
        <p:spPr>
          <a:xfrm>
            <a:off x="7999189" y="1185851"/>
            <a:ext cx="1536275" cy="1382241"/>
          </a:xfrm>
          <a:prstGeom prst="rect">
            <a:avLst/>
          </a:prstGeom>
        </p:spPr>
      </p:pic>
    </p:spTree>
    <p:extLst>
      <p:ext uri="{BB962C8B-B14F-4D97-AF65-F5344CB8AC3E}">
        <p14:creationId xmlns:p14="http://schemas.microsoft.com/office/powerpoint/2010/main" val="69846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0931D-BEC8-191F-BCAF-6A1F33E6A45D}"/>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91CB094A-8908-0ADB-2652-2B6366040280}"/>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TEHLİKE SAÇIYOR</a:t>
            </a:r>
            <a:endParaRPr lang="tr-TR" sz="2800" dirty="0">
              <a:solidFill>
                <a:srgbClr val="114533"/>
              </a:solidFill>
            </a:endParaRPr>
          </a:p>
        </p:txBody>
      </p:sp>
      <p:pic>
        <p:nvPicPr>
          <p:cNvPr id="2" name="Picture 7">
            <a:extLst>
              <a:ext uri="{FF2B5EF4-FFF2-40B4-BE49-F238E27FC236}">
                <a16:creationId xmlns:a16="http://schemas.microsoft.com/office/drawing/2014/main" id="{F04D314D-2FB4-20B9-4D49-204508EB3F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96725" y="2539581"/>
            <a:ext cx="4555697" cy="3512570"/>
          </a:xfrm>
          <a:prstGeom prst="rect">
            <a:avLst/>
          </a:prstGeom>
        </p:spPr>
      </p:pic>
      <p:sp>
        <p:nvSpPr>
          <p:cNvPr id="4" name="Metin kutusu 3">
            <a:extLst>
              <a:ext uri="{FF2B5EF4-FFF2-40B4-BE49-F238E27FC236}">
                <a16:creationId xmlns:a16="http://schemas.microsoft.com/office/drawing/2014/main" id="{D40F3A00-83C0-6C3C-5BA6-A163959B2627}"/>
              </a:ext>
            </a:extLst>
          </p:cNvPr>
          <p:cNvSpPr txBox="1"/>
          <p:nvPr/>
        </p:nvSpPr>
        <p:spPr>
          <a:xfrm>
            <a:off x="193117" y="1445096"/>
            <a:ext cx="11150386" cy="4106189"/>
          </a:xfrm>
          <a:prstGeom prst="rect">
            <a:avLst/>
          </a:prstGeom>
          <a:noFill/>
        </p:spPr>
        <p:txBody>
          <a:bodyPr wrap="square" rtlCol="0">
            <a:spAutoFit/>
          </a:bodyPr>
          <a:lstStyle/>
          <a:p>
            <a:pPr lvl="0" algn="just">
              <a:lnSpc>
                <a:spcPct val="150000"/>
              </a:lnSpc>
              <a:defRPr/>
            </a:pPr>
            <a:r>
              <a:rPr lang="tr-TR" sz="2200" dirty="0"/>
              <a:t>Elektronik sigaralar; kartuşlarından sızıntı, istem dışı yüksek doz nikotin </a:t>
            </a:r>
            <a:r>
              <a:rPr lang="tr-TR" sz="2200" dirty="0" err="1"/>
              <a:t>alzma</a:t>
            </a:r>
            <a:r>
              <a:rPr lang="tr-TR" sz="2200" dirty="0"/>
              <a:t> olasılığı gibi birçok riski barındırmaktadır. Bu riskler patlama, yanık ve yaralanmalara neden olabilmektedir.</a:t>
            </a:r>
          </a:p>
          <a:p>
            <a:pPr lvl="0" algn="just">
              <a:lnSpc>
                <a:spcPct val="150000"/>
              </a:lnSpc>
              <a:defRPr/>
            </a:pPr>
            <a:endParaRPr lang="tr-TR" sz="2200" dirty="0"/>
          </a:p>
          <a:p>
            <a:pPr lvl="0" algn="just">
              <a:lnSpc>
                <a:spcPct val="150000"/>
              </a:lnSpc>
              <a:defRPr/>
            </a:pPr>
            <a:r>
              <a:rPr lang="tr-TR" sz="2200" dirty="0"/>
              <a:t>Elektronik sigaranın ülkemize sokulması ve her türlü </a:t>
            </a:r>
          </a:p>
          <a:p>
            <a:pPr lvl="0" algn="just">
              <a:lnSpc>
                <a:spcPct val="150000"/>
              </a:lnSpc>
              <a:defRPr/>
            </a:pPr>
            <a:r>
              <a:rPr lang="tr-TR" sz="2200" dirty="0"/>
              <a:t>ticaretinin yapılması yasaktır. Elektronik sigara, tütün </a:t>
            </a:r>
          </a:p>
          <a:p>
            <a:pPr lvl="0" algn="just">
              <a:lnSpc>
                <a:spcPct val="150000"/>
              </a:lnSpc>
              <a:defRPr/>
            </a:pPr>
            <a:r>
              <a:rPr lang="tr-TR" sz="2200" dirty="0"/>
              <a:t>ürünü olarak kabul edildiğinden tütün ürünlerine </a:t>
            </a:r>
          </a:p>
          <a:p>
            <a:pPr lvl="0" algn="just">
              <a:lnSpc>
                <a:spcPct val="150000"/>
              </a:lnSpc>
              <a:defRPr/>
            </a:pPr>
            <a:r>
              <a:rPr lang="tr-TR" sz="2200" dirty="0"/>
              <a:t>uygulanan mevzuat elektronik sigaralar için de geçerlidir. </a:t>
            </a:r>
          </a:p>
        </p:txBody>
      </p:sp>
    </p:spTree>
    <p:extLst>
      <p:ext uri="{BB962C8B-B14F-4D97-AF65-F5344CB8AC3E}">
        <p14:creationId xmlns:p14="http://schemas.microsoft.com/office/powerpoint/2010/main" val="307864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F976C-8C79-D500-CD65-1CDE91AC50EE}"/>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6D74F76B-66C5-2CDA-43B2-15DC079CA4F9}"/>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NARGİLE KULLANIMI VE ZARARLARI</a:t>
            </a:r>
            <a:endParaRPr lang="tr-TR" sz="2800" dirty="0">
              <a:solidFill>
                <a:srgbClr val="114533"/>
              </a:solidFill>
            </a:endParaRPr>
          </a:p>
        </p:txBody>
      </p:sp>
      <p:sp>
        <p:nvSpPr>
          <p:cNvPr id="4" name="Metin kutusu 3">
            <a:extLst>
              <a:ext uri="{FF2B5EF4-FFF2-40B4-BE49-F238E27FC236}">
                <a16:creationId xmlns:a16="http://schemas.microsoft.com/office/drawing/2014/main" id="{6BCDD20E-C4D0-688A-AD01-FE9E6C1C176E}"/>
              </a:ext>
            </a:extLst>
          </p:cNvPr>
          <p:cNvSpPr txBox="1"/>
          <p:nvPr/>
        </p:nvSpPr>
        <p:spPr>
          <a:xfrm>
            <a:off x="193117" y="1445096"/>
            <a:ext cx="5219142" cy="4614020"/>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dirty="0"/>
              <a:t>Yapılan çalışmalar, nargilenin sigaranın güvenilir bir alternatifi olmadığını ortaya koymaktadır. Yüksek yoğunlukta karbondioksit, nikotin, katran, ağır metaller, polisiklik aromatik hidrokarbonlar, uçucu aldehitler içeren nargile dumanını solumak, sağlık açısından büyük risk teşkil etmektedirler. </a:t>
            </a:r>
          </a:p>
        </p:txBody>
      </p:sp>
      <p:pic>
        <p:nvPicPr>
          <p:cNvPr id="2" name="Resim 1">
            <a:extLst>
              <a:ext uri="{FF2B5EF4-FFF2-40B4-BE49-F238E27FC236}">
                <a16:creationId xmlns:a16="http://schemas.microsoft.com/office/drawing/2014/main" id="{F3975190-7523-7DFE-6D26-23441DF19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67518"/>
            <a:ext cx="4796036" cy="4106189"/>
          </a:xfrm>
          <a:prstGeom prst="rect">
            <a:avLst/>
          </a:prstGeom>
        </p:spPr>
      </p:pic>
    </p:spTree>
    <p:extLst>
      <p:ext uri="{BB962C8B-B14F-4D97-AF65-F5344CB8AC3E}">
        <p14:creationId xmlns:p14="http://schemas.microsoft.com/office/powerpoint/2010/main" val="394541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3C790-93F3-2750-F5D0-03CADCE98A92}"/>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71941DC6-65C7-97E6-EF48-E2397DE189CA}"/>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DOĞRU BİLİNEN YANLIŞLAR</a:t>
            </a:r>
            <a:endParaRPr lang="tr-TR" sz="2800" dirty="0">
              <a:solidFill>
                <a:srgbClr val="114533"/>
              </a:solidFill>
            </a:endParaRPr>
          </a:p>
        </p:txBody>
      </p:sp>
      <p:grpSp>
        <p:nvGrpSpPr>
          <p:cNvPr id="5" name="Grup 4">
            <a:extLst>
              <a:ext uri="{FF2B5EF4-FFF2-40B4-BE49-F238E27FC236}">
                <a16:creationId xmlns:a16="http://schemas.microsoft.com/office/drawing/2014/main" id="{FC4BF16A-E804-3187-3C13-11B5209F633D}"/>
              </a:ext>
            </a:extLst>
          </p:cNvPr>
          <p:cNvGrpSpPr/>
          <p:nvPr/>
        </p:nvGrpSpPr>
        <p:grpSpPr>
          <a:xfrm>
            <a:off x="1112981" y="957047"/>
            <a:ext cx="9753684" cy="5455603"/>
            <a:chOff x="1735757" y="1796615"/>
            <a:chExt cx="9487460" cy="3484643"/>
          </a:xfrm>
        </p:grpSpPr>
        <p:grpSp>
          <p:nvGrpSpPr>
            <p:cNvPr id="6" name="Google Shape;808;p29">
              <a:extLst>
                <a:ext uri="{FF2B5EF4-FFF2-40B4-BE49-F238E27FC236}">
                  <a16:creationId xmlns:a16="http://schemas.microsoft.com/office/drawing/2014/main" id="{15996FE0-EBB6-9232-5C79-16F185BAE90A}"/>
                </a:ext>
              </a:extLst>
            </p:cNvPr>
            <p:cNvGrpSpPr/>
            <p:nvPr/>
          </p:nvGrpSpPr>
          <p:grpSpPr>
            <a:xfrm>
              <a:off x="5685149" y="2061095"/>
              <a:ext cx="303645" cy="303598"/>
              <a:chOff x="2685825" y="840375"/>
              <a:chExt cx="481900" cy="481825"/>
            </a:xfrm>
          </p:grpSpPr>
          <p:sp>
            <p:nvSpPr>
              <p:cNvPr id="70" name="Google Shape;809;p29">
                <a:extLst>
                  <a:ext uri="{FF2B5EF4-FFF2-40B4-BE49-F238E27FC236}">
                    <a16:creationId xmlns:a16="http://schemas.microsoft.com/office/drawing/2014/main" id="{4198A1E2-5600-8AC3-0524-026C6147AFC8}"/>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sp>
            <p:nvSpPr>
              <p:cNvPr id="71" name="Google Shape;810;p29">
                <a:extLst>
                  <a:ext uri="{FF2B5EF4-FFF2-40B4-BE49-F238E27FC236}">
                    <a16:creationId xmlns:a16="http://schemas.microsoft.com/office/drawing/2014/main" id="{2C31D08A-4BD0-8BED-108E-552E99BADD87}"/>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grpSp>
        <p:grpSp>
          <p:nvGrpSpPr>
            <p:cNvPr id="7" name="Google Shape;811;p29">
              <a:extLst>
                <a:ext uri="{FF2B5EF4-FFF2-40B4-BE49-F238E27FC236}">
                  <a16:creationId xmlns:a16="http://schemas.microsoft.com/office/drawing/2014/main" id="{9BDCDDF5-5E7B-1EBD-C90A-E9785A42E3A4}"/>
                </a:ext>
              </a:extLst>
            </p:cNvPr>
            <p:cNvGrpSpPr/>
            <p:nvPr/>
          </p:nvGrpSpPr>
          <p:grpSpPr>
            <a:xfrm>
              <a:off x="5680171" y="3328861"/>
              <a:ext cx="313601" cy="304165"/>
              <a:chOff x="3270675" y="841800"/>
              <a:chExt cx="497700" cy="482725"/>
            </a:xfrm>
          </p:grpSpPr>
          <p:sp>
            <p:nvSpPr>
              <p:cNvPr id="67" name="Google Shape;812;p29">
                <a:extLst>
                  <a:ext uri="{FF2B5EF4-FFF2-40B4-BE49-F238E27FC236}">
                    <a16:creationId xmlns:a16="http://schemas.microsoft.com/office/drawing/2014/main" id="{F1A9373E-B7A2-0663-6BA5-69BB0974C370}"/>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sp>
            <p:nvSpPr>
              <p:cNvPr id="68" name="Google Shape;813;p29">
                <a:extLst>
                  <a:ext uri="{FF2B5EF4-FFF2-40B4-BE49-F238E27FC236}">
                    <a16:creationId xmlns:a16="http://schemas.microsoft.com/office/drawing/2014/main" id="{39DD7A7F-B6E9-6804-4AB7-A62794180506}"/>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sp>
            <p:nvSpPr>
              <p:cNvPr id="69" name="Google Shape;814;p29">
                <a:extLst>
                  <a:ext uri="{FF2B5EF4-FFF2-40B4-BE49-F238E27FC236}">
                    <a16:creationId xmlns:a16="http://schemas.microsoft.com/office/drawing/2014/main" id="{A98EEF10-5ACA-6EBF-F812-D5F9B9A0B457}"/>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grpSp>
        <p:sp>
          <p:nvSpPr>
            <p:cNvPr id="8" name="Google Shape;815;p29">
              <a:extLst>
                <a:ext uri="{FF2B5EF4-FFF2-40B4-BE49-F238E27FC236}">
                  <a16:creationId xmlns:a16="http://schemas.microsoft.com/office/drawing/2014/main" id="{5EBF5511-D81F-CF30-8615-0C8E7C6B5551}"/>
                </a:ext>
              </a:extLst>
            </p:cNvPr>
            <p:cNvSpPr/>
            <p:nvPr/>
          </p:nvSpPr>
          <p:spPr>
            <a:xfrm>
              <a:off x="6159304" y="2704604"/>
              <a:ext cx="303598" cy="284632"/>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grpSp>
          <p:nvGrpSpPr>
            <p:cNvPr id="9" name="Google Shape;816;p29">
              <a:extLst>
                <a:ext uri="{FF2B5EF4-FFF2-40B4-BE49-F238E27FC236}">
                  <a16:creationId xmlns:a16="http://schemas.microsoft.com/office/drawing/2014/main" id="{E069A6DB-D922-CE69-D101-D73AED7A9ED7}"/>
                </a:ext>
              </a:extLst>
            </p:cNvPr>
            <p:cNvGrpSpPr/>
            <p:nvPr/>
          </p:nvGrpSpPr>
          <p:grpSpPr>
            <a:xfrm>
              <a:off x="6159304" y="3962994"/>
              <a:ext cx="303598" cy="303598"/>
              <a:chOff x="3271200" y="1435075"/>
              <a:chExt cx="481825" cy="481825"/>
            </a:xfrm>
          </p:grpSpPr>
          <p:sp>
            <p:nvSpPr>
              <p:cNvPr id="65" name="Google Shape;817;p29">
                <a:extLst>
                  <a:ext uri="{FF2B5EF4-FFF2-40B4-BE49-F238E27FC236}">
                    <a16:creationId xmlns:a16="http://schemas.microsoft.com/office/drawing/2014/main" id="{777A3FA5-328F-0141-6492-E6FDFAD24277}"/>
                  </a:ext>
                </a:extLst>
              </p:cNvPr>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sp>
            <p:nvSpPr>
              <p:cNvPr id="66" name="Google Shape;818;p29">
                <a:extLst>
                  <a:ext uri="{FF2B5EF4-FFF2-40B4-BE49-F238E27FC236}">
                    <a16:creationId xmlns:a16="http://schemas.microsoft.com/office/drawing/2014/main" id="{CA4ADE2C-A067-8B2A-69C0-C390A064C49C}"/>
                  </a:ext>
                </a:extLst>
              </p:cNvPr>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grpSp>
        <p:grpSp>
          <p:nvGrpSpPr>
            <p:cNvPr id="10" name="Google Shape;819;p29">
              <a:extLst>
                <a:ext uri="{FF2B5EF4-FFF2-40B4-BE49-F238E27FC236}">
                  <a16:creationId xmlns:a16="http://schemas.microsoft.com/office/drawing/2014/main" id="{AF6E9BF6-0EE6-F49E-7003-4A2FF677BEDC}"/>
                </a:ext>
              </a:extLst>
            </p:cNvPr>
            <p:cNvGrpSpPr/>
            <p:nvPr/>
          </p:nvGrpSpPr>
          <p:grpSpPr>
            <a:xfrm>
              <a:off x="5688024" y="4596867"/>
              <a:ext cx="297896" cy="297896"/>
              <a:chOff x="6239925" y="2032450"/>
              <a:chExt cx="472775" cy="472775"/>
            </a:xfrm>
          </p:grpSpPr>
          <p:sp>
            <p:nvSpPr>
              <p:cNvPr id="63" name="Google Shape;820;p29">
                <a:extLst>
                  <a:ext uri="{FF2B5EF4-FFF2-40B4-BE49-F238E27FC236}">
                    <a16:creationId xmlns:a16="http://schemas.microsoft.com/office/drawing/2014/main" id="{B6425712-0CA2-B424-25B0-42F56E5468D8}"/>
                  </a:ext>
                </a:extLst>
              </p:cNvPr>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sp>
            <p:nvSpPr>
              <p:cNvPr id="64" name="Google Shape;821;p29">
                <a:extLst>
                  <a:ext uri="{FF2B5EF4-FFF2-40B4-BE49-F238E27FC236}">
                    <a16:creationId xmlns:a16="http://schemas.microsoft.com/office/drawing/2014/main" id="{395A304E-625B-92DE-2865-077A7D026FB1}"/>
                  </a:ext>
                </a:extLst>
              </p:cNvPr>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435D74"/>
                  </a:solidFill>
                  <a:effectLst/>
                  <a:uLnTx/>
                  <a:uFillTx/>
                  <a:ea typeface="+mn-ea"/>
                  <a:cs typeface="+mn-cs"/>
                </a:endParaRPr>
              </a:p>
            </p:txBody>
          </p:sp>
        </p:grpSp>
        <p:grpSp>
          <p:nvGrpSpPr>
            <p:cNvPr id="11" name="Google Shape;1498;p44">
              <a:extLst>
                <a:ext uri="{FF2B5EF4-FFF2-40B4-BE49-F238E27FC236}">
                  <a16:creationId xmlns:a16="http://schemas.microsoft.com/office/drawing/2014/main" id="{24AB093B-6148-7415-0585-E462D4D995CE}"/>
                </a:ext>
              </a:extLst>
            </p:cNvPr>
            <p:cNvGrpSpPr/>
            <p:nvPr/>
          </p:nvGrpSpPr>
          <p:grpSpPr>
            <a:xfrm>
              <a:off x="1758354" y="1796615"/>
              <a:ext cx="4068216" cy="354600"/>
              <a:chOff x="3086789" y="1486200"/>
              <a:chExt cx="4315876" cy="354600"/>
            </a:xfrm>
          </p:grpSpPr>
          <p:sp>
            <p:nvSpPr>
              <p:cNvPr id="60" name="Google Shape;1499;p44">
                <a:extLst>
                  <a:ext uri="{FF2B5EF4-FFF2-40B4-BE49-F238E27FC236}">
                    <a16:creationId xmlns:a16="http://schemas.microsoft.com/office/drawing/2014/main" id="{80C2E543-4160-28CE-DA57-5B494D4D3EA9}"/>
                  </a:ext>
                </a:extLst>
              </p:cNvPr>
              <p:cNvSpPr txBox="1"/>
              <p:nvPr/>
            </p:nvSpPr>
            <p:spPr>
              <a:xfrm>
                <a:off x="3086789" y="1486200"/>
                <a:ext cx="195160" cy="3546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5B9BD5"/>
                  </a:solidFill>
                  <a:effectLst/>
                  <a:uLnTx/>
                  <a:uFillTx/>
                  <a:ea typeface="Fira Sans Extra Condensed Medium"/>
                  <a:cs typeface="Fira Sans Extra Condensed Medium"/>
                  <a:sym typeface="Fira Sans Extra Condensed Medium"/>
                </a:endParaRPr>
              </a:p>
            </p:txBody>
          </p:sp>
          <p:sp>
            <p:nvSpPr>
              <p:cNvPr id="61" name="Google Shape;1500;p44">
                <a:extLst>
                  <a:ext uri="{FF2B5EF4-FFF2-40B4-BE49-F238E27FC236}">
                    <a16:creationId xmlns:a16="http://schemas.microsoft.com/office/drawing/2014/main" id="{8B4248E1-667E-6995-3C3A-9BF3C3747009}"/>
                  </a:ext>
                </a:extLst>
              </p:cNvPr>
              <p:cNvSpPr txBox="1"/>
              <p:nvPr/>
            </p:nvSpPr>
            <p:spPr>
              <a:xfrm>
                <a:off x="3897047" y="1486200"/>
                <a:ext cx="3505618"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keyif</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verir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62" name="Google Shape;1501;p44">
                <a:extLst>
                  <a:ext uri="{FF2B5EF4-FFF2-40B4-BE49-F238E27FC236}">
                    <a16:creationId xmlns:a16="http://schemas.microsoft.com/office/drawing/2014/main" id="{278DA942-AAAC-7C33-ABBB-610DFC02DB80}"/>
                  </a:ext>
                </a:extLst>
              </p:cNvPr>
              <p:cNvCxnSpPr>
                <a:cxnSpLocks/>
                <a:stCxn id="60" idx="3"/>
                <a:endCxn id="61" idx="1"/>
              </p:cNvCxnSpPr>
              <p:nvPr/>
            </p:nvCxnSpPr>
            <p:spPr>
              <a:xfrm>
                <a:off x="3281949" y="1663500"/>
                <a:ext cx="615098" cy="0"/>
              </a:xfrm>
              <a:prstGeom prst="straightConnector1">
                <a:avLst/>
              </a:prstGeom>
              <a:noFill/>
              <a:ln w="9525" cap="flat" cmpd="sng">
                <a:solidFill>
                  <a:srgbClr val="000000"/>
                </a:solidFill>
                <a:prstDash val="solid"/>
                <a:round/>
                <a:headEnd type="none" w="med" len="med"/>
                <a:tailEnd type="none" w="med" len="med"/>
              </a:ln>
            </p:spPr>
          </p:cxnSp>
        </p:grpSp>
        <p:grpSp>
          <p:nvGrpSpPr>
            <p:cNvPr id="12" name="Google Shape;1502;p44">
              <a:extLst>
                <a:ext uri="{FF2B5EF4-FFF2-40B4-BE49-F238E27FC236}">
                  <a16:creationId xmlns:a16="http://schemas.microsoft.com/office/drawing/2014/main" id="{E216DE80-83FF-47FA-DEC1-F179C8090020}"/>
                </a:ext>
              </a:extLst>
            </p:cNvPr>
            <p:cNvGrpSpPr/>
            <p:nvPr/>
          </p:nvGrpSpPr>
          <p:grpSpPr>
            <a:xfrm>
              <a:off x="1758352" y="2307935"/>
              <a:ext cx="4068218" cy="354600"/>
              <a:chOff x="3086787" y="1997520"/>
              <a:chExt cx="5232658" cy="354600"/>
            </a:xfrm>
          </p:grpSpPr>
          <p:sp>
            <p:nvSpPr>
              <p:cNvPr id="57" name="Google Shape;1503;p44">
                <a:extLst>
                  <a:ext uri="{FF2B5EF4-FFF2-40B4-BE49-F238E27FC236}">
                    <a16:creationId xmlns:a16="http://schemas.microsoft.com/office/drawing/2014/main" id="{C3EC410A-E093-9B96-9467-884B9EF52709}"/>
                  </a:ext>
                </a:extLst>
              </p:cNvPr>
              <p:cNvSpPr txBox="1"/>
              <p:nvPr/>
            </p:nvSpPr>
            <p:spPr>
              <a:xfrm>
                <a:off x="3086787" y="1997520"/>
                <a:ext cx="236616" cy="3546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ED7D31"/>
                  </a:solidFill>
                  <a:effectLst/>
                  <a:uLnTx/>
                  <a:uFillTx/>
                  <a:ea typeface="Fira Sans Extra Condensed Medium"/>
                  <a:cs typeface="Fira Sans Extra Condensed Medium"/>
                  <a:sym typeface="Fira Sans Extra Condensed Medium"/>
                </a:endParaRPr>
              </a:p>
            </p:txBody>
          </p:sp>
          <p:sp>
            <p:nvSpPr>
              <p:cNvPr id="58" name="Google Shape;1504;p44">
                <a:extLst>
                  <a:ext uri="{FF2B5EF4-FFF2-40B4-BE49-F238E27FC236}">
                    <a16:creationId xmlns:a16="http://schemas.microsoft.com/office/drawing/2014/main" id="{F4434A66-E30C-15FB-00AC-891217DE8E77}"/>
                  </a:ext>
                </a:extLst>
              </p:cNvPr>
              <p:cNvSpPr txBox="1"/>
              <p:nvPr/>
            </p:nvSpPr>
            <p:spPr>
              <a:xfrm>
                <a:off x="4047215" y="1997520"/>
                <a:ext cx="4272230"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zayıflatır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59" name="Google Shape;1505;p44">
                <a:extLst>
                  <a:ext uri="{FF2B5EF4-FFF2-40B4-BE49-F238E27FC236}">
                    <a16:creationId xmlns:a16="http://schemas.microsoft.com/office/drawing/2014/main" id="{8F99A2BD-5E78-5534-7954-F8A88BB112B2}"/>
                  </a:ext>
                </a:extLst>
              </p:cNvPr>
              <p:cNvCxnSpPr>
                <a:cxnSpLocks/>
                <a:stCxn id="57" idx="3"/>
                <a:endCxn id="58" idx="1"/>
              </p:cNvCxnSpPr>
              <p:nvPr/>
            </p:nvCxnSpPr>
            <p:spPr>
              <a:xfrm>
                <a:off x="3323403" y="2174820"/>
                <a:ext cx="723812" cy="0"/>
              </a:xfrm>
              <a:prstGeom prst="straightConnector1">
                <a:avLst/>
              </a:prstGeom>
              <a:noFill/>
              <a:ln w="9525" cap="flat" cmpd="sng">
                <a:solidFill>
                  <a:srgbClr val="000000"/>
                </a:solidFill>
                <a:prstDash val="solid"/>
                <a:round/>
                <a:headEnd type="none" w="med" len="med"/>
                <a:tailEnd type="none" w="med" len="med"/>
              </a:ln>
            </p:spPr>
          </p:cxnSp>
        </p:grpSp>
        <p:grpSp>
          <p:nvGrpSpPr>
            <p:cNvPr id="13" name="Google Shape;1506;p44">
              <a:extLst>
                <a:ext uri="{FF2B5EF4-FFF2-40B4-BE49-F238E27FC236}">
                  <a16:creationId xmlns:a16="http://schemas.microsoft.com/office/drawing/2014/main" id="{82FE9AA3-54F3-01A2-2BDD-A77FFCECD5CF}"/>
                </a:ext>
              </a:extLst>
            </p:cNvPr>
            <p:cNvGrpSpPr/>
            <p:nvPr/>
          </p:nvGrpSpPr>
          <p:grpSpPr>
            <a:xfrm>
              <a:off x="1758354" y="2819255"/>
              <a:ext cx="4085280" cy="354601"/>
              <a:chOff x="3086788" y="2508840"/>
              <a:chExt cx="4315877" cy="354601"/>
            </a:xfrm>
          </p:grpSpPr>
          <p:sp>
            <p:nvSpPr>
              <p:cNvPr id="54" name="Google Shape;1507;p44">
                <a:extLst>
                  <a:ext uri="{FF2B5EF4-FFF2-40B4-BE49-F238E27FC236}">
                    <a16:creationId xmlns:a16="http://schemas.microsoft.com/office/drawing/2014/main" id="{E85BD7A5-8EE1-FE9D-5C2C-8E76DD4DD82D}"/>
                  </a:ext>
                </a:extLst>
              </p:cNvPr>
              <p:cNvSpPr txBox="1"/>
              <p:nvPr/>
            </p:nvSpPr>
            <p:spPr>
              <a:xfrm>
                <a:off x="3086788" y="2508841"/>
                <a:ext cx="194343" cy="3546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A5A5A5"/>
                  </a:solidFill>
                  <a:effectLst/>
                  <a:uLnTx/>
                  <a:uFillTx/>
                  <a:ea typeface="Fira Sans Extra Condensed Medium"/>
                  <a:cs typeface="Fira Sans Extra Condensed Medium"/>
                  <a:sym typeface="Fira Sans Extra Condensed Medium"/>
                </a:endParaRPr>
              </a:p>
            </p:txBody>
          </p:sp>
          <p:sp>
            <p:nvSpPr>
              <p:cNvPr id="55" name="Google Shape;1508;p44">
                <a:extLst>
                  <a:ext uri="{FF2B5EF4-FFF2-40B4-BE49-F238E27FC236}">
                    <a16:creationId xmlns:a16="http://schemas.microsoft.com/office/drawing/2014/main" id="{74BD871F-862A-5392-47D2-C55965CDE5CA}"/>
                  </a:ext>
                </a:extLst>
              </p:cNvPr>
              <p:cNvSpPr txBox="1"/>
              <p:nvPr/>
            </p:nvSpPr>
            <p:spPr>
              <a:xfrm>
                <a:off x="3893662" y="2508840"/>
                <a:ext cx="3509003"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sorunları</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unutturur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56" name="Google Shape;1509;p44">
                <a:extLst>
                  <a:ext uri="{FF2B5EF4-FFF2-40B4-BE49-F238E27FC236}">
                    <a16:creationId xmlns:a16="http://schemas.microsoft.com/office/drawing/2014/main" id="{76994DD6-8D13-F3D5-9A8B-619FF0C7F209}"/>
                  </a:ext>
                </a:extLst>
              </p:cNvPr>
              <p:cNvCxnSpPr>
                <a:cxnSpLocks/>
                <a:stCxn id="54" idx="3"/>
                <a:endCxn id="55" idx="1"/>
              </p:cNvCxnSpPr>
              <p:nvPr/>
            </p:nvCxnSpPr>
            <p:spPr>
              <a:xfrm flipV="1">
                <a:off x="3281131" y="2686140"/>
                <a:ext cx="612532" cy="1"/>
              </a:xfrm>
              <a:prstGeom prst="straightConnector1">
                <a:avLst/>
              </a:prstGeom>
              <a:noFill/>
              <a:ln w="9525" cap="flat" cmpd="sng">
                <a:solidFill>
                  <a:srgbClr val="000000"/>
                </a:solidFill>
                <a:prstDash val="solid"/>
                <a:round/>
                <a:headEnd type="none" w="med" len="med"/>
                <a:tailEnd type="none" w="med" len="med"/>
              </a:ln>
            </p:spPr>
          </p:cxnSp>
        </p:grpSp>
        <p:grpSp>
          <p:nvGrpSpPr>
            <p:cNvPr id="14" name="Google Shape;1510;p44">
              <a:extLst>
                <a:ext uri="{FF2B5EF4-FFF2-40B4-BE49-F238E27FC236}">
                  <a16:creationId xmlns:a16="http://schemas.microsoft.com/office/drawing/2014/main" id="{55CC41DE-397E-47C1-C954-7AC76276E1D8}"/>
                </a:ext>
              </a:extLst>
            </p:cNvPr>
            <p:cNvGrpSpPr/>
            <p:nvPr/>
          </p:nvGrpSpPr>
          <p:grpSpPr>
            <a:xfrm>
              <a:off x="1758354" y="3330575"/>
              <a:ext cx="4085280" cy="354601"/>
              <a:chOff x="3086789" y="3020160"/>
              <a:chExt cx="4315876" cy="354601"/>
            </a:xfrm>
          </p:grpSpPr>
          <p:sp>
            <p:nvSpPr>
              <p:cNvPr id="51" name="Google Shape;1511;p44">
                <a:extLst>
                  <a:ext uri="{FF2B5EF4-FFF2-40B4-BE49-F238E27FC236}">
                    <a16:creationId xmlns:a16="http://schemas.microsoft.com/office/drawing/2014/main" id="{E5F7A1C6-DB08-4813-1882-F2B0FCD96371}"/>
                  </a:ext>
                </a:extLst>
              </p:cNvPr>
              <p:cNvSpPr txBox="1"/>
              <p:nvPr/>
            </p:nvSpPr>
            <p:spPr>
              <a:xfrm>
                <a:off x="3086789" y="3020161"/>
                <a:ext cx="194343" cy="3546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FFC000"/>
                  </a:solidFill>
                  <a:effectLst/>
                  <a:uLnTx/>
                  <a:uFillTx/>
                  <a:ea typeface="Fira Sans Extra Condensed Medium"/>
                  <a:cs typeface="Fira Sans Extra Condensed Medium"/>
                  <a:sym typeface="Fira Sans Extra Condensed Medium"/>
                </a:endParaRPr>
              </a:p>
            </p:txBody>
          </p:sp>
          <p:sp>
            <p:nvSpPr>
              <p:cNvPr id="52" name="Google Shape;1512;p44">
                <a:extLst>
                  <a:ext uri="{FF2B5EF4-FFF2-40B4-BE49-F238E27FC236}">
                    <a16:creationId xmlns:a16="http://schemas.microsoft.com/office/drawing/2014/main" id="{53570CB9-B353-EF5D-5CD1-C8C8E7BB0407}"/>
                  </a:ext>
                </a:extLst>
              </p:cNvPr>
              <p:cNvSpPr txBox="1"/>
              <p:nvPr/>
            </p:nvSpPr>
            <p:spPr>
              <a:xfrm>
                <a:off x="3893663" y="3020160"/>
                <a:ext cx="3509002"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içmek</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insanı</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sakinleştiriyor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53" name="Google Shape;1513;p44">
                <a:extLst>
                  <a:ext uri="{FF2B5EF4-FFF2-40B4-BE49-F238E27FC236}">
                    <a16:creationId xmlns:a16="http://schemas.microsoft.com/office/drawing/2014/main" id="{79ACC2B1-8ECB-522F-5F96-8921E3E81E03}"/>
                  </a:ext>
                </a:extLst>
              </p:cNvPr>
              <p:cNvCxnSpPr>
                <a:cxnSpLocks/>
                <a:stCxn id="51" idx="3"/>
                <a:endCxn id="52" idx="1"/>
              </p:cNvCxnSpPr>
              <p:nvPr/>
            </p:nvCxnSpPr>
            <p:spPr>
              <a:xfrm flipV="1">
                <a:off x="3281132" y="3197460"/>
                <a:ext cx="612531" cy="1"/>
              </a:xfrm>
              <a:prstGeom prst="straightConnector1">
                <a:avLst/>
              </a:prstGeom>
              <a:noFill/>
              <a:ln w="9525" cap="flat" cmpd="sng">
                <a:solidFill>
                  <a:srgbClr val="000000"/>
                </a:solidFill>
                <a:prstDash val="solid"/>
                <a:round/>
                <a:headEnd type="none" w="med" len="med"/>
                <a:tailEnd type="none" w="med" len="med"/>
              </a:ln>
            </p:spPr>
          </p:cxnSp>
        </p:grpSp>
        <p:grpSp>
          <p:nvGrpSpPr>
            <p:cNvPr id="15" name="Google Shape;1514;p44">
              <a:extLst>
                <a:ext uri="{FF2B5EF4-FFF2-40B4-BE49-F238E27FC236}">
                  <a16:creationId xmlns:a16="http://schemas.microsoft.com/office/drawing/2014/main" id="{7C1C67BE-5EE4-30D6-0410-53C0BEEA15EC}"/>
                </a:ext>
              </a:extLst>
            </p:cNvPr>
            <p:cNvGrpSpPr/>
            <p:nvPr/>
          </p:nvGrpSpPr>
          <p:grpSpPr>
            <a:xfrm>
              <a:off x="1758354" y="3841895"/>
              <a:ext cx="4085280" cy="354602"/>
              <a:chOff x="3086789" y="3531480"/>
              <a:chExt cx="4315876" cy="354602"/>
            </a:xfrm>
          </p:grpSpPr>
          <p:sp>
            <p:nvSpPr>
              <p:cNvPr id="48" name="Google Shape;1515;p44">
                <a:extLst>
                  <a:ext uri="{FF2B5EF4-FFF2-40B4-BE49-F238E27FC236}">
                    <a16:creationId xmlns:a16="http://schemas.microsoft.com/office/drawing/2014/main" id="{265655DD-7477-6740-3F5C-CD4C3EC43025}"/>
                  </a:ext>
                </a:extLst>
              </p:cNvPr>
              <p:cNvSpPr txBox="1"/>
              <p:nvPr/>
            </p:nvSpPr>
            <p:spPr>
              <a:xfrm>
                <a:off x="3086789" y="3531482"/>
                <a:ext cx="194343" cy="354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4472C4"/>
                  </a:solidFill>
                  <a:effectLst/>
                  <a:uLnTx/>
                  <a:uFillTx/>
                  <a:ea typeface="Fira Sans Extra Condensed Medium"/>
                  <a:cs typeface="Fira Sans Extra Condensed Medium"/>
                  <a:sym typeface="Fira Sans Extra Condensed Medium"/>
                </a:endParaRPr>
              </a:p>
            </p:txBody>
          </p:sp>
          <p:sp>
            <p:nvSpPr>
              <p:cNvPr id="49" name="Google Shape;1516;p44">
                <a:extLst>
                  <a:ext uri="{FF2B5EF4-FFF2-40B4-BE49-F238E27FC236}">
                    <a16:creationId xmlns:a16="http://schemas.microsoft.com/office/drawing/2014/main" id="{B8F187F7-CE65-1BD7-374F-9700D1D4B4F1}"/>
                  </a:ext>
                </a:extLst>
              </p:cNvPr>
              <p:cNvSpPr txBox="1"/>
              <p:nvPr/>
            </p:nvSpPr>
            <p:spPr>
              <a:xfrm>
                <a:off x="3893663" y="3531480"/>
                <a:ext cx="3509002"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Hafif</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(light)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daha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az</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zararlıdır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50" name="Google Shape;1517;p44">
                <a:extLst>
                  <a:ext uri="{FF2B5EF4-FFF2-40B4-BE49-F238E27FC236}">
                    <a16:creationId xmlns:a16="http://schemas.microsoft.com/office/drawing/2014/main" id="{CE0F1B68-67BE-893B-706D-9CAA28431259}"/>
                  </a:ext>
                </a:extLst>
              </p:cNvPr>
              <p:cNvCxnSpPr>
                <a:cxnSpLocks/>
                <a:stCxn id="48" idx="3"/>
                <a:endCxn id="49" idx="1"/>
              </p:cNvCxnSpPr>
              <p:nvPr/>
            </p:nvCxnSpPr>
            <p:spPr>
              <a:xfrm flipV="1">
                <a:off x="3281132" y="3708780"/>
                <a:ext cx="612531" cy="2"/>
              </a:xfrm>
              <a:prstGeom prst="straightConnector1">
                <a:avLst/>
              </a:prstGeom>
              <a:noFill/>
              <a:ln w="9525" cap="flat" cmpd="sng">
                <a:solidFill>
                  <a:srgbClr val="000000"/>
                </a:solidFill>
                <a:prstDash val="solid"/>
                <a:round/>
                <a:headEnd type="none" w="med" len="med"/>
                <a:tailEnd type="none" w="med" len="med"/>
              </a:ln>
            </p:spPr>
          </p:cxnSp>
        </p:grpSp>
        <p:grpSp>
          <p:nvGrpSpPr>
            <p:cNvPr id="16" name="Google Shape;1518;p44">
              <a:extLst>
                <a:ext uri="{FF2B5EF4-FFF2-40B4-BE49-F238E27FC236}">
                  <a16:creationId xmlns:a16="http://schemas.microsoft.com/office/drawing/2014/main" id="{7CEDDC8B-1D98-ED0F-9223-96560619FE27}"/>
                </a:ext>
              </a:extLst>
            </p:cNvPr>
            <p:cNvGrpSpPr/>
            <p:nvPr/>
          </p:nvGrpSpPr>
          <p:grpSpPr>
            <a:xfrm>
              <a:off x="1758353" y="4353215"/>
              <a:ext cx="4085281" cy="469640"/>
              <a:chOff x="3086788" y="4042800"/>
              <a:chExt cx="4423042" cy="354602"/>
            </a:xfrm>
          </p:grpSpPr>
          <p:sp>
            <p:nvSpPr>
              <p:cNvPr id="45" name="Google Shape;1519;p44">
                <a:extLst>
                  <a:ext uri="{FF2B5EF4-FFF2-40B4-BE49-F238E27FC236}">
                    <a16:creationId xmlns:a16="http://schemas.microsoft.com/office/drawing/2014/main" id="{75B4EC83-B3C4-8B3A-C373-51FE687A77CE}"/>
                  </a:ext>
                </a:extLst>
              </p:cNvPr>
              <p:cNvSpPr txBox="1"/>
              <p:nvPr/>
            </p:nvSpPr>
            <p:spPr>
              <a:xfrm>
                <a:off x="3086788" y="4042802"/>
                <a:ext cx="199168" cy="3546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70AD47"/>
                  </a:solidFill>
                  <a:effectLst/>
                  <a:uLnTx/>
                  <a:uFillTx/>
                  <a:ea typeface="Fira Sans Extra Condensed Medium"/>
                  <a:cs typeface="Fira Sans Extra Condensed Medium"/>
                  <a:sym typeface="Fira Sans Extra Condensed Medium"/>
                </a:endParaRPr>
              </a:p>
            </p:txBody>
          </p:sp>
          <p:sp>
            <p:nvSpPr>
              <p:cNvPr id="46" name="Google Shape;1520;p44">
                <a:extLst>
                  <a:ext uri="{FF2B5EF4-FFF2-40B4-BE49-F238E27FC236}">
                    <a16:creationId xmlns:a16="http://schemas.microsoft.com/office/drawing/2014/main" id="{7AE604C0-4E8D-06C6-462D-FA8D366F3DC8}"/>
                  </a:ext>
                </a:extLst>
              </p:cNvPr>
              <p:cNvSpPr txBox="1"/>
              <p:nvPr/>
            </p:nvSpPr>
            <p:spPr>
              <a:xfrm>
                <a:off x="3895222" y="4042800"/>
                <a:ext cx="3614608"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"E-</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a:t>
                </a:r>
                <a:r>
                  <a:rPr kumimoji="0" lang="tr-TR"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normal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sigaradan</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daha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az</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zararlıdır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47" name="Google Shape;1521;p44">
                <a:extLst>
                  <a:ext uri="{FF2B5EF4-FFF2-40B4-BE49-F238E27FC236}">
                    <a16:creationId xmlns:a16="http://schemas.microsoft.com/office/drawing/2014/main" id="{5BBE6A89-FE03-741D-1256-873B9EE993F7}"/>
                  </a:ext>
                </a:extLst>
              </p:cNvPr>
              <p:cNvCxnSpPr>
                <a:cxnSpLocks/>
                <a:stCxn id="45" idx="3"/>
                <a:endCxn id="46" idx="1"/>
              </p:cNvCxnSpPr>
              <p:nvPr/>
            </p:nvCxnSpPr>
            <p:spPr>
              <a:xfrm flipV="1">
                <a:off x="3285956" y="4220100"/>
                <a:ext cx="609266" cy="2"/>
              </a:xfrm>
              <a:prstGeom prst="straightConnector1">
                <a:avLst/>
              </a:prstGeom>
              <a:noFill/>
              <a:ln w="9525" cap="flat" cmpd="sng">
                <a:solidFill>
                  <a:srgbClr val="000000"/>
                </a:solidFill>
                <a:prstDash val="solid"/>
                <a:round/>
                <a:headEnd type="none" w="med" len="med"/>
                <a:tailEnd type="none" w="med" len="med"/>
              </a:ln>
            </p:spPr>
          </p:cxnSp>
        </p:grpSp>
        <p:grpSp>
          <p:nvGrpSpPr>
            <p:cNvPr id="17" name="Google Shape;1518;p44">
              <a:extLst>
                <a:ext uri="{FF2B5EF4-FFF2-40B4-BE49-F238E27FC236}">
                  <a16:creationId xmlns:a16="http://schemas.microsoft.com/office/drawing/2014/main" id="{CBB24982-C274-0E72-0929-C087FDAE3035}"/>
                </a:ext>
              </a:extLst>
            </p:cNvPr>
            <p:cNvGrpSpPr/>
            <p:nvPr/>
          </p:nvGrpSpPr>
          <p:grpSpPr>
            <a:xfrm>
              <a:off x="1735757" y="4926656"/>
              <a:ext cx="4085281" cy="354602"/>
              <a:chOff x="3086788" y="4042800"/>
              <a:chExt cx="3689015" cy="354602"/>
            </a:xfrm>
          </p:grpSpPr>
          <p:sp>
            <p:nvSpPr>
              <p:cNvPr id="42" name="Google Shape;1519;p44">
                <a:extLst>
                  <a:ext uri="{FF2B5EF4-FFF2-40B4-BE49-F238E27FC236}">
                    <a16:creationId xmlns:a16="http://schemas.microsoft.com/office/drawing/2014/main" id="{1102E110-439C-8440-DD86-0F0C1EEC2FD8}"/>
                  </a:ext>
                </a:extLst>
              </p:cNvPr>
              <p:cNvSpPr txBox="1"/>
              <p:nvPr/>
            </p:nvSpPr>
            <p:spPr>
              <a:xfrm>
                <a:off x="3086788" y="4042802"/>
                <a:ext cx="166115" cy="3546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70AD47"/>
                  </a:solidFill>
                  <a:effectLst/>
                  <a:uLnTx/>
                  <a:uFillTx/>
                  <a:ea typeface="Fira Sans Extra Condensed Medium"/>
                  <a:cs typeface="Fira Sans Extra Condensed Medium"/>
                  <a:sym typeface="Fira Sans Extra Condensed Medium"/>
                </a:endParaRPr>
              </a:p>
            </p:txBody>
          </p:sp>
          <p:sp>
            <p:nvSpPr>
              <p:cNvPr id="43" name="Google Shape;1520;p44">
                <a:extLst>
                  <a:ext uri="{FF2B5EF4-FFF2-40B4-BE49-F238E27FC236}">
                    <a16:creationId xmlns:a16="http://schemas.microsoft.com/office/drawing/2014/main" id="{0C0FC3F4-D54F-FFE4-6F84-F015439C9E0A}"/>
                  </a:ext>
                </a:extLst>
              </p:cNvPr>
              <p:cNvSpPr txBox="1"/>
              <p:nvPr/>
            </p:nvSpPr>
            <p:spPr>
              <a:xfrm>
                <a:off x="3776468" y="4042800"/>
                <a:ext cx="2999335"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sosyalleşmeye</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yardımcı</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olur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44" name="Google Shape;1521;p44">
                <a:extLst>
                  <a:ext uri="{FF2B5EF4-FFF2-40B4-BE49-F238E27FC236}">
                    <a16:creationId xmlns:a16="http://schemas.microsoft.com/office/drawing/2014/main" id="{90C5A61B-D64B-F3C3-FF52-2D8471E3C891}"/>
                  </a:ext>
                </a:extLst>
              </p:cNvPr>
              <p:cNvCxnSpPr>
                <a:cxnSpLocks/>
                <a:stCxn id="42" idx="3"/>
                <a:endCxn id="43" idx="1"/>
              </p:cNvCxnSpPr>
              <p:nvPr/>
            </p:nvCxnSpPr>
            <p:spPr>
              <a:xfrm flipV="1">
                <a:off x="3252903" y="4220100"/>
                <a:ext cx="523565" cy="2"/>
              </a:xfrm>
              <a:prstGeom prst="straightConnector1">
                <a:avLst/>
              </a:prstGeom>
              <a:noFill/>
              <a:ln w="9525" cap="flat" cmpd="sng">
                <a:solidFill>
                  <a:srgbClr val="000000"/>
                </a:solidFill>
                <a:prstDash val="solid"/>
                <a:round/>
                <a:headEnd type="none" w="med" len="med"/>
                <a:tailEnd type="none" w="med" len="med"/>
              </a:ln>
            </p:spPr>
          </p:cxnSp>
        </p:grpSp>
        <p:grpSp>
          <p:nvGrpSpPr>
            <p:cNvPr id="18" name="Google Shape;1498;p44">
              <a:extLst>
                <a:ext uri="{FF2B5EF4-FFF2-40B4-BE49-F238E27FC236}">
                  <a16:creationId xmlns:a16="http://schemas.microsoft.com/office/drawing/2014/main" id="{92C6B262-A307-2D1F-5F74-40F92A68FF3F}"/>
                </a:ext>
              </a:extLst>
            </p:cNvPr>
            <p:cNvGrpSpPr/>
            <p:nvPr/>
          </p:nvGrpSpPr>
          <p:grpSpPr>
            <a:xfrm>
              <a:off x="6170214" y="1812256"/>
              <a:ext cx="5030965" cy="354600"/>
              <a:chOff x="3086789" y="1486200"/>
              <a:chExt cx="5337235" cy="354600"/>
            </a:xfrm>
          </p:grpSpPr>
          <p:sp>
            <p:nvSpPr>
              <p:cNvPr id="39" name="Google Shape;1499;p44">
                <a:extLst>
                  <a:ext uri="{FF2B5EF4-FFF2-40B4-BE49-F238E27FC236}">
                    <a16:creationId xmlns:a16="http://schemas.microsoft.com/office/drawing/2014/main" id="{BC03F141-A59F-A03E-F1BF-6B0CD22B3671}"/>
                  </a:ext>
                </a:extLst>
              </p:cNvPr>
              <p:cNvSpPr txBox="1"/>
              <p:nvPr/>
            </p:nvSpPr>
            <p:spPr>
              <a:xfrm>
                <a:off x="3086789" y="1486200"/>
                <a:ext cx="195160" cy="3546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5B9BD5"/>
                  </a:solidFill>
                  <a:effectLst/>
                  <a:uLnTx/>
                  <a:uFillTx/>
                  <a:ea typeface="Fira Sans Extra Condensed Medium"/>
                  <a:cs typeface="Fira Sans Extra Condensed Medium"/>
                  <a:sym typeface="Fira Sans Extra Condensed Medium"/>
                </a:endParaRPr>
              </a:p>
            </p:txBody>
          </p:sp>
          <p:sp>
            <p:nvSpPr>
              <p:cNvPr id="40" name="Google Shape;1500;p44">
                <a:extLst>
                  <a:ext uri="{FF2B5EF4-FFF2-40B4-BE49-F238E27FC236}">
                    <a16:creationId xmlns:a16="http://schemas.microsoft.com/office/drawing/2014/main" id="{8EA1D114-9ABD-B184-5F6B-B96979D7BC11}"/>
                  </a:ext>
                </a:extLst>
              </p:cNvPr>
              <p:cNvSpPr txBox="1"/>
              <p:nvPr/>
            </p:nvSpPr>
            <p:spPr>
              <a:xfrm>
                <a:off x="3897048" y="1486200"/>
                <a:ext cx="4526976"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Sarma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tütün</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daha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az</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zararlıdır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41" name="Google Shape;1501;p44">
                <a:extLst>
                  <a:ext uri="{FF2B5EF4-FFF2-40B4-BE49-F238E27FC236}">
                    <a16:creationId xmlns:a16="http://schemas.microsoft.com/office/drawing/2014/main" id="{D5483F40-B5C9-D1DD-C68D-0E1C1EF6DD87}"/>
                  </a:ext>
                </a:extLst>
              </p:cNvPr>
              <p:cNvCxnSpPr>
                <a:cxnSpLocks/>
                <a:stCxn id="39" idx="3"/>
                <a:endCxn id="40" idx="1"/>
              </p:cNvCxnSpPr>
              <p:nvPr/>
            </p:nvCxnSpPr>
            <p:spPr>
              <a:xfrm>
                <a:off x="3281949" y="1663500"/>
                <a:ext cx="615099" cy="0"/>
              </a:xfrm>
              <a:prstGeom prst="straightConnector1">
                <a:avLst/>
              </a:prstGeom>
              <a:noFill/>
              <a:ln w="9525" cap="flat" cmpd="sng">
                <a:solidFill>
                  <a:srgbClr val="000000"/>
                </a:solidFill>
                <a:prstDash val="solid"/>
                <a:round/>
                <a:headEnd type="none" w="med" len="med"/>
                <a:tailEnd type="none" w="med" len="med"/>
              </a:ln>
            </p:spPr>
          </p:cxnSp>
        </p:grpSp>
        <p:grpSp>
          <p:nvGrpSpPr>
            <p:cNvPr id="19" name="Google Shape;1502;p44">
              <a:extLst>
                <a:ext uri="{FF2B5EF4-FFF2-40B4-BE49-F238E27FC236}">
                  <a16:creationId xmlns:a16="http://schemas.microsoft.com/office/drawing/2014/main" id="{C1EC7E4F-2486-EE6D-A37D-4F5281C9021A}"/>
                </a:ext>
              </a:extLst>
            </p:cNvPr>
            <p:cNvGrpSpPr/>
            <p:nvPr/>
          </p:nvGrpSpPr>
          <p:grpSpPr>
            <a:xfrm>
              <a:off x="6170213" y="2323576"/>
              <a:ext cx="5035938" cy="354600"/>
              <a:chOff x="3086787" y="1997520"/>
              <a:chExt cx="6477367" cy="354600"/>
            </a:xfrm>
          </p:grpSpPr>
          <p:sp>
            <p:nvSpPr>
              <p:cNvPr id="36" name="Google Shape;1503;p44">
                <a:extLst>
                  <a:ext uri="{FF2B5EF4-FFF2-40B4-BE49-F238E27FC236}">
                    <a16:creationId xmlns:a16="http://schemas.microsoft.com/office/drawing/2014/main" id="{6A38F73C-75F1-CBC4-6DD1-F4F90FF90CDF}"/>
                  </a:ext>
                </a:extLst>
              </p:cNvPr>
              <p:cNvSpPr txBox="1"/>
              <p:nvPr/>
            </p:nvSpPr>
            <p:spPr>
              <a:xfrm>
                <a:off x="3086787" y="1997520"/>
                <a:ext cx="236616" cy="3546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ED7D31"/>
                  </a:solidFill>
                  <a:effectLst/>
                  <a:uLnTx/>
                  <a:uFillTx/>
                  <a:ea typeface="Fira Sans Extra Condensed Medium"/>
                  <a:cs typeface="Fira Sans Extra Condensed Medium"/>
                  <a:sym typeface="Fira Sans Extra Condensed Medium"/>
                </a:endParaRPr>
              </a:p>
            </p:txBody>
          </p:sp>
          <p:sp>
            <p:nvSpPr>
              <p:cNvPr id="37" name="Google Shape;1504;p44">
                <a:extLst>
                  <a:ext uri="{FF2B5EF4-FFF2-40B4-BE49-F238E27FC236}">
                    <a16:creationId xmlns:a16="http://schemas.microsoft.com/office/drawing/2014/main" id="{1D8EB46A-79C2-1280-FCBB-59FEC54FAAF0}"/>
                  </a:ext>
                </a:extLst>
              </p:cNvPr>
              <p:cNvSpPr txBox="1"/>
              <p:nvPr/>
            </p:nvSpPr>
            <p:spPr>
              <a:xfrm>
                <a:off x="4047215" y="1997520"/>
                <a:ext cx="5516939"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Havalı</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duruyor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38" name="Google Shape;1505;p44">
                <a:extLst>
                  <a:ext uri="{FF2B5EF4-FFF2-40B4-BE49-F238E27FC236}">
                    <a16:creationId xmlns:a16="http://schemas.microsoft.com/office/drawing/2014/main" id="{1FF55A94-69CF-0A81-2566-A1992AB9F006}"/>
                  </a:ext>
                </a:extLst>
              </p:cNvPr>
              <p:cNvCxnSpPr>
                <a:cxnSpLocks/>
                <a:stCxn id="36" idx="3"/>
                <a:endCxn id="37" idx="1"/>
              </p:cNvCxnSpPr>
              <p:nvPr/>
            </p:nvCxnSpPr>
            <p:spPr>
              <a:xfrm>
                <a:off x="3323403" y="2174820"/>
                <a:ext cx="723812" cy="0"/>
              </a:xfrm>
              <a:prstGeom prst="straightConnector1">
                <a:avLst/>
              </a:prstGeom>
              <a:noFill/>
              <a:ln w="9525" cap="flat" cmpd="sng">
                <a:solidFill>
                  <a:srgbClr val="000000"/>
                </a:solidFill>
                <a:prstDash val="solid"/>
                <a:round/>
                <a:headEnd type="none" w="med" len="med"/>
                <a:tailEnd type="none" w="med" len="med"/>
              </a:ln>
            </p:spPr>
          </p:cxnSp>
        </p:grpSp>
        <p:grpSp>
          <p:nvGrpSpPr>
            <p:cNvPr id="20" name="Google Shape;1506;p44">
              <a:extLst>
                <a:ext uri="{FF2B5EF4-FFF2-40B4-BE49-F238E27FC236}">
                  <a16:creationId xmlns:a16="http://schemas.microsoft.com/office/drawing/2014/main" id="{DAB765D4-0777-D901-C576-410A2AAA6D73}"/>
                </a:ext>
              </a:extLst>
            </p:cNvPr>
            <p:cNvGrpSpPr/>
            <p:nvPr/>
          </p:nvGrpSpPr>
          <p:grpSpPr>
            <a:xfrm>
              <a:off x="6170215" y="2834896"/>
              <a:ext cx="5053000" cy="354601"/>
              <a:chOff x="3086788" y="2508840"/>
              <a:chExt cx="5338221" cy="354601"/>
            </a:xfrm>
          </p:grpSpPr>
          <p:sp>
            <p:nvSpPr>
              <p:cNvPr id="33" name="Google Shape;1507;p44">
                <a:extLst>
                  <a:ext uri="{FF2B5EF4-FFF2-40B4-BE49-F238E27FC236}">
                    <a16:creationId xmlns:a16="http://schemas.microsoft.com/office/drawing/2014/main" id="{539E61F6-9ADD-AD0F-9A82-38DF6074B889}"/>
                  </a:ext>
                </a:extLst>
              </p:cNvPr>
              <p:cNvSpPr txBox="1"/>
              <p:nvPr/>
            </p:nvSpPr>
            <p:spPr>
              <a:xfrm>
                <a:off x="3086788" y="2508841"/>
                <a:ext cx="194343" cy="3546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A5A5A5"/>
                  </a:solidFill>
                  <a:effectLst/>
                  <a:uLnTx/>
                  <a:uFillTx/>
                  <a:ea typeface="Fira Sans Extra Condensed Medium"/>
                  <a:cs typeface="Fira Sans Extra Condensed Medium"/>
                  <a:sym typeface="Fira Sans Extra Condensed Medium"/>
                </a:endParaRPr>
              </a:p>
            </p:txBody>
          </p:sp>
          <p:sp>
            <p:nvSpPr>
              <p:cNvPr id="34" name="Google Shape;1508;p44">
                <a:extLst>
                  <a:ext uri="{FF2B5EF4-FFF2-40B4-BE49-F238E27FC236}">
                    <a16:creationId xmlns:a16="http://schemas.microsoft.com/office/drawing/2014/main" id="{220DC2A5-453F-9DBD-CE1D-B921FFE82D1D}"/>
                  </a:ext>
                </a:extLst>
              </p:cNvPr>
              <p:cNvSpPr txBox="1"/>
              <p:nvPr/>
            </p:nvSpPr>
            <p:spPr>
              <a:xfrm>
                <a:off x="3893662" y="2508840"/>
                <a:ext cx="4531347"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Konsantrasyonu</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arttırıyor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p>
            </p:txBody>
          </p:sp>
          <p:cxnSp>
            <p:nvCxnSpPr>
              <p:cNvPr id="35" name="Google Shape;1509;p44">
                <a:extLst>
                  <a:ext uri="{FF2B5EF4-FFF2-40B4-BE49-F238E27FC236}">
                    <a16:creationId xmlns:a16="http://schemas.microsoft.com/office/drawing/2014/main" id="{7E86D271-F01E-231E-9A11-D64A3BF803DD}"/>
                  </a:ext>
                </a:extLst>
              </p:cNvPr>
              <p:cNvCxnSpPr>
                <a:cxnSpLocks/>
                <a:stCxn id="33" idx="3"/>
                <a:endCxn id="34" idx="1"/>
              </p:cNvCxnSpPr>
              <p:nvPr/>
            </p:nvCxnSpPr>
            <p:spPr>
              <a:xfrm flipV="1">
                <a:off x="3281131" y="2686140"/>
                <a:ext cx="612531" cy="1"/>
              </a:xfrm>
              <a:prstGeom prst="straightConnector1">
                <a:avLst/>
              </a:prstGeom>
              <a:noFill/>
              <a:ln w="9525" cap="flat" cmpd="sng">
                <a:solidFill>
                  <a:srgbClr val="000000"/>
                </a:solidFill>
                <a:prstDash val="solid"/>
                <a:round/>
                <a:headEnd type="none" w="med" len="med"/>
                <a:tailEnd type="none" w="med" len="med"/>
              </a:ln>
            </p:spPr>
          </p:cxnSp>
        </p:grpSp>
        <p:grpSp>
          <p:nvGrpSpPr>
            <p:cNvPr id="21" name="Google Shape;1510;p44">
              <a:extLst>
                <a:ext uri="{FF2B5EF4-FFF2-40B4-BE49-F238E27FC236}">
                  <a16:creationId xmlns:a16="http://schemas.microsoft.com/office/drawing/2014/main" id="{306CF4DA-CC17-53F8-BC2D-778526D170E4}"/>
                </a:ext>
              </a:extLst>
            </p:cNvPr>
            <p:cNvGrpSpPr/>
            <p:nvPr/>
          </p:nvGrpSpPr>
          <p:grpSpPr>
            <a:xfrm>
              <a:off x="6170215" y="3346216"/>
              <a:ext cx="5053000" cy="354601"/>
              <a:chOff x="3086789" y="3020160"/>
              <a:chExt cx="5338220" cy="354601"/>
            </a:xfrm>
          </p:grpSpPr>
          <p:sp>
            <p:nvSpPr>
              <p:cNvPr id="30" name="Google Shape;1511;p44">
                <a:extLst>
                  <a:ext uri="{FF2B5EF4-FFF2-40B4-BE49-F238E27FC236}">
                    <a16:creationId xmlns:a16="http://schemas.microsoft.com/office/drawing/2014/main" id="{4692E79D-8D2C-73A4-06E2-B74CFB7EA224}"/>
                  </a:ext>
                </a:extLst>
              </p:cNvPr>
              <p:cNvSpPr txBox="1"/>
              <p:nvPr/>
            </p:nvSpPr>
            <p:spPr>
              <a:xfrm>
                <a:off x="3086789" y="3020161"/>
                <a:ext cx="194343" cy="3546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FFC000"/>
                  </a:solidFill>
                  <a:effectLst/>
                  <a:uLnTx/>
                  <a:uFillTx/>
                  <a:ea typeface="Fira Sans Extra Condensed Medium"/>
                  <a:cs typeface="Fira Sans Extra Condensed Medium"/>
                  <a:sym typeface="Fira Sans Extra Condensed Medium"/>
                </a:endParaRPr>
              </a:p>
            </p:txBody>
          </p:sp>
          <p:sp>
            <p:nvSpPr>
              <p:cNvPr id="31" name="Google Shape;1512;p44">
                <a:extLst>
                  <a:ext uri="{FF2B5EF4-FFF2-40B4-BE49-F238E27FC236}">
                    <a16:creationId xmlns:a16="http://schemas.microsoft.com/office/drawing/2014/main" id="{749464C1-8AA2-A788-3336-B3FAA4334991}"/>
                  </a:ext>
                </a:extLst>
              </p:cNvPr>
              <p:cNvSpPr txBox="1"/>
              <p:nvPr/>
            </p:nvSpPr>
            <p:spPr>
              <a:xfrm>
                <a:off x="3893662" y="3020160"/>
                <a:ext cx="4531347"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Kahve-çay</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ile</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güzel</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gidiyor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32" name="Google Shape;1513;p44">
                <a:extLst>
                  <a:ext uri="{FF2B5EF4-FFF2-40B4-BE49-F238E27FC236}">
                    <a16:creationId xmlns:a16="http://schemas.microsoft.com/office/drawing/2014/main" id="{054BCF5B-D0B1-63E0-1C80-743F08AADF39}"/>
                  </a:ext>
                </a:extLst>
              </p:cNvPr>
              <p:cNvCxnSpPr>
                <a:cxnSpLocks/>
                <a:stCxn id="30" idx="3"/>
                <a:endCxn id="31" idx="1"/>
              </p:cNvCxnSpPr>
              <p:nvPr/>
            </p:nvCxnSpPr>
            <p:spPr>
              <a:xfrm flipV="1">
                <a:off x="3281132" y="3197460"/>
                <a:ext cx="612531" cy="1"/>
              </a:xfrm>
              <a:prstGeom prst="straightConnector1">
                <a:avLst/>
              </a:prstGeom>
              <a:noFill/>
              <a:ln w="9525" cap="flat" cmpd="sng">
                <a:solidFill>
                  <a:srgbClr val="000000"/>
                </a:solidFill>
                <a:prstDash val="solid"/>
                <a:round/>
                <a:headEnd type="none" w="med" len="med"/>
                <a:tailEnd type="none" w="med" len="med"/>
              </a:ln>
            </p:spPr>
          </p:cxnSp>
        </p:grpSp>
        <p:grpSp>
          <p:nvGrpSpPr>
            <p:cNvPr id="22" name="Google Shape;1514;p44">
              <a:extLst>
                <a:ext uri="{FF2B5EF4-FFF2-40B4-BE49-F238E27FC236}">
                  <a16:creationId xmlns:a16="http://schemas.microsoft.com/office/drawing/2014/main" id="{07FF53C4-E7D5-9F72-D80C-021B4D898416}"/>
                </a:ext>
              </a:extLst>
            </p:cNvPr>
            <p:cNvGrpSpPr/>
            <p:nvPr/>
          </p:nvGrpSpPr>
          <p:grpSpPr>
            <a:xfrm>
              <a:off x="6170215" y="3857536"/>
              <a:ext cx="5053002" cy="466776"/>
              <a:chOff x="3086789" y="3531480"/>
              <a:chExt cx="5338222" cy="354602"/>
            </a:xfrm>
          </p:grpSpPr>
          <p:sp>
            <p:nvSpPr>
              <p:cNvPr id="27" name="Google Shape;1515;p44">
                <a:extLst>
                  <a:ext uri="{FF2B5EF4-FFF2-40B4-BE49-F238E27FC236}">
                    <a16:creationId xmlns:a16="http://schemas.microsoft.com/office/drawing/2014/main" id="{70C7C9FE-CCEA-71E0-A434-95FE5804622E}"/>
                  </a:ext>
                </a:extLst>
              </p:cNvPr>
              <p:cNvSpPr txBox="1"/>
              <p:nvPr/>
            </p:nvSpPr>
            <p:spPr>
              <a:xfrm>
                <a:off x="3086789" y="3531482"/>
                <a:ext cx="194343" cy="354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4472C4"/>
                  </a:solidFill>
                  <a:effectLst/>
                  <a:uLnTx/>
                  <a:uFillTx/>
                  <a:ea typeface="Fira Sans Extra Condensed Medium"/>
                  <a:cs typeface="Fira Sans Extra Condensed Medium"/>
                  <a:sym typeface="Fira Sans Extra Condensed Medium"/>
                </a:endParaRPr>
              </a:p>
            </p:txBody>
          </p:sp>
          <p:sp>
            <p:nvSpPr>
              <p:cNvPr id="28" name="Google Shape;1516;p44">
                <a:extLst>
                  <a:ext uri="{FF2B5EF4-FFF2-40B4-BE49-F238E27FC236}">
                    <a16:creationId xmlns:a16="http://schemas.microsoft.com/office/drawing/2014/main" id="{7FADFE02-787E-2DFB-DADE-524DE4F33F5B}"/>
                  </a:ext>
                </a:extLst>
              </p:cNvPr>
              <p:cNvSpPr txBox="1"/>
              <p:nvPr/>
            </p:nvSpPr>
            <p:spPr>
              <a:xfrm>
                <a:off x="3893662" y="3531480"/>
                <a:ext cx="4531349"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Sigara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dumanını</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içime</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çekmiyorum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endParaRPr kumimoji="0" lang="tr-TR" sz="2000" b="0" i="0" u="none" strike="noStrike" kern="1200" cap="none" spc="0" normalizeH="0" baseline="0" noProof="0" dirty="0">
                  <a:ln>
                    <a:noFill/>
                  </a:ln>
                  <a:solidFill>
                    <a:prstClr val="black"/>
                  </a:solidFill>
                  <a:effectLst/>
                  <a:uLnTx/>
                  <a:uFillTx/>
                  <a:ea typeface="Roboto Medium"/>
                  <a:cs typeface="Roboto Medium"/>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ea typeface="Roboto Medium"/>
                    <a:cs typeface="Roboto Medium"/>
                    <a:sym typeface="Roboto"/>
                  </a:rPr>
                  <a:t>bana bir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zarar</a:t>
                </a:r>
                <a:r>
                  <a:rPr kumimoji="0" lang="tr-TR" sz="2000" b="0" i="0" u="none" strike="noStrike" kern="1200" cap="none" spc="0" normalizeH="0" baseline="0" noProof="0" dirty="0">
                    <a:ln>
                      <a:noFill/>
                    </a:ln>
                    <a:solidFill>
                      <a:prstClr val="black"/>
                    </a:solidFill>
                    <a:effectLst/>
                    <a:uLnTx/>
                    <a:uFillTx/>
                    <a:ea typeface="Roboto Medium"/>
                    <a:cs typeface="Roboto Medium"/>
                    <a:sym typeface="Roboto"/>
                  </a:rPr>
                  <a:t>ı yok</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cxnSp>
            <p:nvCxnSpPr>
              <p:cNvPr id="29" name="Google Shape;1517;p44">
                <a:extLst>
                  <a:ext uri="{FF2B5EF4-FFF2-40B4-BE49-F238E27FC236}">
                    <a16:creationId xmlns:a16="http://schemas.microsoft.com/office/drawing/2014/main" id="{7BB63EB3-5BEE-1242-73E1-A74BDF6416EE}"/>
                  </a:ext>
                </a:extLst>
              </p:cNvPr>
              <p:cNvCxnSpPr>
                <a:cxnSpLocks/>
                <a:stCxn id="27" idx="3"/>
                <a:endCxn id="28" idx="1"/>
              </p:cNvCxnSpPr>
              <p:nvPr/>
            </p:nvCxnSpPr>
            <p:spPr>
              <a:xfrm flipV="1">
                <a:off x="3281132" y="3708780"/>
                <a:ext cx="612531" cy="2"/>
              </a:xfrm>
              <a:prstGeom prst="straightConnector1">
                <a:avLst/>
              </a:prstGeom>
              <a:noFill/>
              <a:ln w="9525" cap="flat" cmpd="sng">
                <a:solidFill>
                  <a:srgbClr val="000000"/>
                </a:solidFill>
                <a:prstDash val="solid"/>
                <a:round/>
                <a:headEnd type="none" w="med" len="med"/>
                <a:tailEnd type="none" w="med" len="med"/>
              </a:ln>
            </p:spPr>
          </p:cxnSp>
        </p:grpSp>
        <p:grpSp>
          <p:nvGrpSpPr>
            <p:cNvPr id="23" name="Google Shape;1518;p44">
              <a:extLst>
                <a:ext uri="{FF2B5EF4-FFF2-40B4-BE49-F238E27FC236}">
                  <a16:creationId xmlns:a16="http://schemas.microsoft.com/office/drawing/2014/main" id="{4ACCE1CF-6F47-BDCD-1291-D86FB8088569}"/>
                </a:ext>
              </a:extLst>
            </p:cNvPr>
            <p:cNvGrpSpPr/>
            <p:nvPr/>
          </p:nvGrpSpPr>
          <p:grpSpPr>
            <a:xfrm>
              <a:off x="6170213" y="4422450"/>
              <a:ext cx="5053000" cy="354602"/>
              <a:chOff x="3086788" y="4042800"/>
              <a:chExt cx="5470770" cy="354602"/>
            </a:xfrm>
          </p:grpSpPr>
          <p:sp>
            <p:nvSpPr>
              <p:cNvPr id="24" name="Google Shape;1519;p44">
                <a:extLst>
                  <a:ext uri="{FF2B5EF4-FFF2-40B4-BE49-F238E27FC236}">
                    <a16:creationId xmlns:a16="http://schemas.microsoft.com/office/drawing/2014/main" id="{F6FC8887-7B0D-8A7B-D468-1F9FD00C6403}"/>
                  </a:ext>
                </a:extLst>
              </p:cNvPr>
              <p:cNvSpPr txBox="1"/>
              <p:nvPr/>
            </p:nvSpPr>
            <p:spPr>
              <a:xfrm>
                <a:off x="3086788" y="4042802"/>
                <a:ext cx="199168" cy="3546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70AD47"/>
                  </a:solidFill>
                  <a:effectLst/>
                  <a:uLnTx/>
                  <a:uFillTx/>
                  <a:ea typeface="Fira Sans Extra Condensed Medium"/>
                  <a:cs typeface="Fira Sans Extra Condensed Medium"/>
                  <a:sym typeface="Fira Sans Extra Condensed Medium"/>
                </a:endParaRPr>
              </a:p>
            </p:txBody>
          </p:sp>
          <p:sp>
            <p:nvSpPr>
              <p:cNvPr id="25" name="Google Shape;1520;p44">
                <a:extLst>
                  <a:ext uri="{FF2B5EF4-FFF2-40B4-BE49-F238E27FC236}">
                    <a16:creationId xmlns:a16="http://schemas.microsoft.com/office/drawing/2014/main" id="{7CE4A717-5348-7C0B-2BAE-11D94C23D389}"/>
                  </a:ext>
                </a:extLst>
              </p:cNvPr>
              <p:cNvSpPr txBox="1"/>
              <p:nvPr/>
            </p:nvSpPr>
            <p:spPr>
              <a:xfrm>
                <a:off x="3895222" y="4042800"/>
                <a:ext cx="4662336" cy="354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"Ara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sıra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içmek</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zararsızdır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p>
            </p:txBody>
          </p:sp>
          <p:cxnSp>
            <p:nvCxnSpPr>
              <p:cNvPr id="26" name="Google Shape;1521;p44">
                <a:extLst>
                  <a:ext uri="{FF2B5EF4-FFF2-40B4-BE49-F238E27FC236}">
                    <a16:creationId xmlns:a16="http://schemas.microsoft.com/office/drawing/2014/main" id="{727F06CF-7F7C-2AD9-E1E9-4D17A3601C2F}"/>
                  </a:ext>
                </a:extLst>
              </p:cNvPr>
              <p:cNvCxnSpPr>
                <a:cxnSpLocks/>
                <a:stCxn id="24" idx="3"/>
                <a:endCxn id="25" idx="1"/>
              </p:cNvCxnSpPr>
              <p:nvPr/>
            </p:nvCxnSpPr>
            <p:spPr>
              <a:xfrm flipV="1">
                <a:off x="3285956" y="4220100"/>
                <a:ext cx="609266" cy="2"/>
              </a:xfrm>
              <a:prstGeom prst="straightConnector1">
                <a:avLst/>
              </a:prstGeom>
              <a:noFill/>
              <a:ln w="9525" cap="flat" cmpd="sng">
                <a:solidFill>
                  <a:srgbClr val="000000"/>
                </a:solidFill>
                <a:prstDash val="solid"/>
                <a:round/>
                <a:headEnd type="none" w="med" len="med"/>
                <a:tailEnd type="none" w="med" len="med"/>
              </a:ln>
            </p:spPr>
          </p:cxnSp>
        </p:grpSp>
      </p:grpSp>
    </p:spTree>
    <p:extLst>
      <p:ext uri="{BB962C8B-B14F-4D97-AF65-F5344CB8AC3E}">
        <p14:creationId xmlns:p14="http://schemas.microsoft.com/office/powerpoint/2010/main" val="329020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3C790-93F3-2750-F5D0-03CADCE98A92}"/>
            </a:ext>
          </a:extLst>
        </p:cNvPr>
        <p:cNvGrpSpPr/>
        <p:nvPr/>
      </p:nvGrpSpPr>
      <p:grpSpPr>
        <a:xfrm>
          <a:off x="0" y="0"/>
          <a:ext cx="0" cy="0"/>
          <a:chOff x="0" y="0"/>
          <a:chExt cx="0" cy="0"/>
        </a:xfrm>
      </p:grpSpPr>
      <p:grpSp>
        <p:nvGrpSpPr>
          <p:cNvPr id="137" name="Grup 136">
            <a:extLst>
              <a:ext uri="{FF2B5EF4-FFF2-40B4-BE49-F238E27FC236}">
                <a16:creationId xmlns:a16="http://schemas.microsoft.com/office/drawing/2014/main" id="{0EFA439B-3E44-30D8-23FE-8E9D6C3FB7A1}"/>
              </a:ext>
            </a:extLst>
          </p:cNvPr>
          <p:cNvGrpSpPr/>
          <p:nvPr/>
        </p:nvGrpSpPr>
        <p:grpSpPr>
          <a:xfrm>
            <a:off x="1489794" y="1095042"/>
            <a:ext cx="9212412" cy="4667916"/>
            <a:chOff x="551400" y="725716"/>
            <a:chExt cx="11089200" cy="5101293"/>
          </a:xfrm>
        </p:grpSpPr>
        <p:sp>
          <p:nvSpPr>
            <p:cNvPr id="138" name="Google Shape;780;p27">
              <a:extLst>
                <a:ext uri="{FF2B5EF4-FFF2-40B4-BE49-F238E27FC236}">
                  <a16:creationId xmlns:a16="http://schemas.microsoft.com/office/drawing/2014/main" id="{307D3FE9-3122-D7B2-D350-4B4CF7A6C9A8}"/>
                </a:ext>
              </a:extLst>
            </p:cNvPr>
            <p:cNvSpPr txBox="1"/>
            <p:nvPr/>
          </p:nvSpPr>
          <p:spPr>
            <a:xfrm>
              <a:off x="4123745" y="1381128"/>
              <a:ext cx="3799367" cy="2813349"/>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tr-TR" sz="3600" b="1" kern="0" dirty="0">
                  <a:solidFill>
                    <a:srgbClr val="36857B"/>
                  </a:solidFill>
                  <a:ea typeface="Fira Sans Extra Condensed Medium"/>
                  <a:cs typeface="Fira Sans Extra Condensed Medium"/>
                  <a:sym typeface="Fira Sans Extra Condensed Medium"/>
                </a:rPr>
                <a:t>Adım Adım Sigarayı Bırakma</a:t>
              </a:r>
            </a:p>
          </p:txBody>
        </p:sp>
        <p:sp>
          <p:nvSpPr>
            <p:cNvPr id="139" name="Google Shape;811;p27">
              <a:extLst>
                <a:ext uri="{FF2B5EF4-FFF2-40B4-BE49-F238E27FC236}">
                  <a16:creationId xmlns:a16="http://schemas.microsoft.com/office/drawing/2014/main" id="{F1B1FB09-7C11-BEF1-2D05-3E2A70636FFC}"/>
                </a:ext>
              </a:extLst>
            </p:cNvPr>
            <p:cNvSpPr/>
            <p:nvPr/>
          </p:nvSpPr>
          <p:spPr>
            <a:xfrm>
              <a:off x="4021602" y="725716"/>
              <a:ext cx="4008719" cy="4572304"/>
            </a:xfrm>
            <a:custGeom>
              <a:avLst/>
              <a:gdLst/>
              <a:ahLst/>
              <a:cxnLst/>
              <a:rect l="l" t="t" r="r" b="b"/>
              <a:pathLst>
                <a:path w="5559" h="6293" extrusionOk="0">
                  <a:moveTo>
                    <a:pt x="3346" y="5453"/>
                  </a:moveTo>
                  <a:cubicBezTo>
                    <a:pt x="3346" y="5453"/>
                    <a:pt x="3346" y="5454"/>
                    <a:pt x="3343" y="5455"/>
                  </a:cubicBezTo>
                  <a:cubicBezTo>
                    <a:pt x="3342" y="5456"/>
                    <a:pt x="3342" y="5456"/>
                    <a:pt x="3341" y="5456"/>
                  </a:cubicBezTo>
                  <a:lnTo>
                    <a:pt x="3341" y="5456"/>
                  </a:lnTo>
                  <a:cubicBezTo>
                    <a:pt x="3343" y="5454"/>
                    <a:pt x="3345" y="5453"/>
                    <a:pt x="3346" y="5453"/>
                  </a:cubicBezTo>
                  <a:close/>
                  <a:moveTo>
                    <a:pt x="2807" y="89"/>
                  </a:moveTo>
                  <a:cubicBezTo>
                    <a:pt x="3180" y="89"/>
                    <a:pt x="3553" y="166"/>
                    <a:pt x="3898" y="324"/>
                  </a:cubicBezTo>
                  <a:cubicBezTo>
                    <a:pt x="4727" y="702"/>
                    <a:pt x="5324" y="1499"/>
                    <a:pt x="5444" y="2404"/>
                  </a:cubicBezTo>
                  <a:cubicBezTo>
                    <a:pt x="5459" y="2520"/>
                    <a:pt x="5467" y="2637"/>
                    <a:pt x="5467" y="2757"/>
                  </a:cubicBezTo>
                  <a:cubicBezTo>
                    <a:pt x="5467" y="2758"/>
                    <a:pt x="5467" y="2758"/>
                    <a:pt x="5467" y="2758"/>
                  </a:cubicBezTo>
                  <a:lnTo>
                    <a:pt x="5467" y="2758"/>
                  </a:lnTo>
                  <a:cubicBezTo>
                    <a:pt x="5467" y="2759"/>
                    <a:pt x="5467" y="2759"/>
                    <a:pt x="5467" y="2759"/>
                  </a:cubicBezTo>
                  <a:cubicBezTo>
                    <a:pt x="5467" y="3925"/>
                    <a:pt x="4710" y="4955"/>
                    <a:pt x="3598" y="5305"/>
                  </a:cubicBezTo>
                  <a:cubicBezTo>
                    <a:pt x="3509" y="5334"/>
                    <a:pt x="3419" y="5356"/>
                    <a:pt x="3328" y="5375"/>
                  </a:cubicBezTo>
                  <a:cubicBezTo>
                    <a:pt x="3298" y="5377"/>
                    <a:pt x="3271" y="5394"/>
                    <a:pt x="3258" y="5421"/>
                  </a:cubicBezTo>
                  <a:cubicBezTo>
                    <a:pt x="3208" y="5499"/>
                    <a:pt x="3159" y="5581"/>
                    <a:pt x="3109" y="5659"/>
                  </a:cubicBezTo>
                  <a:lnTo>
                    <a:pt x="2798" y="6162"/>
                  </a:lnTo>
                  <a:lnTo>
                    <a:pt x="2440" y="5585"/>
                  </a:lnTo>
                  <a:cubicBezTo>
                    <a:pt x="2402" y="5522"/>
                    <a:pt x="2355" y="5394"/>
                    <a:pt x="2278" y="5375"/>
                  </a:cubicBezTo>
                  <a:cubicBezTo>
                    <a:pt x="2052" y="5318"/>
                    <a:pt x="1834" y="5257"/>
                    <a:pt x="1623" y="5153"/>
                  </a:cubicBezTo>
                  <a:cubicBezTo>
                    <a:pt x="780" y="4738"/>
                    <a:pt x="200" y="3889"/>
                    <a:pt x="136" y="2949"/>
                  </a:cubicBezTo>
                  <a:cubicBezTo>
                    <a:pt x="73" y="2016"/>
                    <a:pt x="499" y="1116"/>
                    <a:pt x="1261" y="575"/>
                  </a:cubicBezTo>
                  <a:cubicBezTo>
                    <a:pt x="1716" y="255"/>
                    <a:pt x="2261" y="89"/>
                    <a:pt x="2807" y="89"/>
                  </a:cubicBezTo>
                  <a:close/>
                  <a:moveTo>
                    <a:pt x="2796" y="1"/>
                  </a:moveTo>
                  <a:cubicBezTo>
                    <a:pt x="2372" y="1"/>
                    <a:pt x="1948" y="97"/>
                    <a:pt x="1562" y="289"/>
                  </a:cubicBezTo>
                  <a:cubicBezTo>
                    <a:pt x="594" y="776"/>
                    <a:pt x="1" y="1780"/>
                    <a:pt x="42" y="2862"/>
                  </a:cubicBezTo>
                  <a:cubicBezTo>
                    <a:pt x="82" y="3944"/>
                    <a:pt x="752" y="4900"/>
                    <a:pt x="1754" y="5311"/>
                  </a:cubicBezTo>
                  <a:cubicBezTo>
                    <a:pt x="1864" y="5356"/>
                    <a:pt x="1978" y="5394"/>
                    <a:pt x="2092" y="5425"/>
                  </a:cubicBezTo>
                  <a:cubicBezTo>
                    <a:pt x="2123" y="5432"/>
                    <a:pt x="2153" y="5440"/>
                    <a:pt x="2183" y="5446"/>
                  </a:cubicBezTo>
                  <a:cubicBezTo>
                    <a:pt x="2187" y="5447"/>
                    <a:pt x="2228" y="5456"/>
                    <a:pt x="2247" y="5456"/>
                  </a:cubicBezTo>
                  <a:cubicBezTo>
                    <a:pt x="2251" y="5456"/>
                    <a:pt x="2254" y="5456"/>
                    <a:pt x="2255" y="5455"/>
                  </a:cubicBezTo>
                  <a:lnTo>
                    <a:pt x="2255" y="5455"/>
                  </a:lnTo>
                  <a:cubicBezTo>
                    <a:pt x="2258" y="5460"/>
                    <a:pt x="2261" y="5467"/>
                    <a:pt x="2263" y="5470"/>
                  </a:cubicBezTo>
                  <a:cubicBezTo>
                    <a:pt x="2421" y="5708"/>
                    <a:pt x="2566" y="5957"/>
                    <a:pt x="2716" y="6201"/>
                  </a:cubicBezTo>
                  <a:lnTo>
                    <a:pt x="2760" y="6271"/>
                  </a:lnTo>
                  <a:cubicBezTo>
                    <a:pt x="2768" y="6285"/>
                    <a:pt x="2783" y="6292"/>
                    <a:pt x="2798" y="6292"/>
                  </a:cubicBezTo>
                  <a:cubicBezTo>
                    <a:pt x="2812" y="6292"/>
                    <a:pt x="2827" y="6285"/>
                    <a:pt x="2836" y="6271"/>
                  </a:cubicBezTo>
                  <a:lnTo>
                    <a:pt x="3145" y="5771"/>
                  </a:lnTo>
                  <a:cubicBezTo>
                    <a:pt x="3203" y="5680"/>
                    <a:pt x="3260" y="5588"/>
                    <a:pt x="3317" y="5495"/>
                  </a:cubicBezTo>
                  <a:cubicBezTo>
                    <a:pt x="3324" y="5484"/>
                    <a:pt x="3330" y="5472"/>
                    <a:pt x="3338" y="5461"/>
                  </a:cubicBezTo>
                  <a:cubicBezTo>
                    <a:pt x="3338" y="5460"/>
                    <a:pt x="3338" y="5460"/>
                    <a:pt x="3338" y="5460"/>
                  </a:cubicBezTo>
                  <a:lnTo>
                    <a:pt x="3338" y="5460"/>
                  </a:lnTo>
                  <a:cubicBezTo>
                    <a:pt x="3339" y="5460"/>
                    <a:pt x="3341" y="5461"/>
                    <a:pt x="3344" y="5461"/>
                  </a:cubicBezTo>
                  <a:cubicBezTo>
                    <a:pt x="3352" y="5461"/>
                    <a:pt x="3367" y="5458"/>
                    <a:pt x="3370" y="5457"/>
                  </a:cubicBezTo>
                  <a:lnTo>
                    <a:pt x="3400" y="5451"/>
                  </a:lnTo>
                  <a:cubicBezTo>
                    <a:pt x="3425" y="5446"/>
                    <a:pt x="3448" y="5440"/>
                    <a:pt x="3473" y="5434"/>
                  </a:cubicBezTo>
                  <a:cubicBezTo>
                    <a:pt x="3520" y="5423"/>
                    <a:pt x="3566" y="5410"/>
                    <a:pt x="3611" y="5394"/>
                  </a:cubicBezTo>
                  <a:cubicBezTo>
                    <a:pt x="4769" y="5039"/>
                    <a:pt x="5558" y="3968"/>
                    <a:pt x="5556" y="2759"/>
                  </a:cubicBezTo>
                  <a:cubicBezTo>
                    <a:pt x="5556" y="2759"/>
                    <a:pt x="5556" y="2759"/>
                    <a:pt x="5556" y="2758"/>
                  </a:cubicBezTo>
                  <a:lnTo>
                    <a:pt x="5556" y="2758"/>
                  </a:lnTo>
                  <a:cubicBezTo>
                    <a:pt x="5556" y="2758"/>
                    <a:pt x="5556" y="2758"/>
                    <a:pt x="5556" y="2757"/>
                  </a:cubicBezTo>
                  <a:cubicBezTo>
                    <a:pt x="5553" y="1808"/>
                    <a:pt x="5066" y="928"/>
                    <a:pt x="4265" y="421"/>
                  </a:cubicBezTo>
                  <a:cubicBezTo>
                    <a:pt x="3823" y="141"/>
                    <a:pt x="3310" y="1"/>
                    <a:pt x="2796"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3600" kern="0" dirty="0">
                <a:solidFill>
                  <a:srgbClr val="36857B"/>
                </a:solidFill>
                <a:cs typeface="Arial"/>
                <a:sym typeface="Arial"/>
              </a:endParaRPr>
            </a:p>
          </p:txBody>
        </p:sp>
        <p:grpSp>
          <p:nvGrpSpPr>
            <p:cNvPr id="140" name="Group 47">
              <a:extLst>
                <a:ext uri="{FF2B5EF4-FFF2-40B4-BE49-F238E27FC236}">
                  <a16:creationId xmlns:a16="http://schemas.microsoft.com/office/drawing/2014/main" id="{7B91CCBF-C7F1-D5AB-E0D5-07B19D3A4B2A}"/>
                </a:ext>
              </a:extLst>
            </p:cNvPr>
            <p:cNvGrpSpPr/>
            <p:nvPr/>
          </p:nvGrpSpPr>
          <p:grpSpPr>
            <a:xfrm>
              <a:off x="551400" y="5409140"/>
              <a:ext cx="11089200" cy="417869"/>
              <a:chOff x="413550" y="2975542"/>
              <a:chExt cx="8316900" cy="313402"/>
            </a:xfrm>
          </p:grpSpPr>
          <p:sp>
            <p:nvSpPr>
              <p:cNvPr id="141" name="Google Shape;802;p27">
                <a:extLst>
                  <a:ext uri="{FF2B5EF4-FFF2-40B4-BE49-F238E27FC236}">
                    <a16:creationId xmlns:a16="http://schemas.microsoft.com/office/drawing/2014/main" id="{D72AF29E-9703-B9FB-3715-9D2BEB3ED053}"/>
                  </a:ext>
                </a:extLst>
              </p:cNvPr>
              <p:cNvSpPr/>
              <p:nvPr/>
            </p:nvSpPr>
            <p:spPr>
              <a:xfrm>
                <a:off x="413550" y="3013925"/>
                <a:ext cx="8316900" cy="237000"/>
              </a:xfrm>
              <a:prstGeom prst="roundRect">
                <a:avLst>
                  <a:gd name="adj" fmla="val 50000"/>
                </a:avLst>
              </a:pr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121900" tIns="121900" rIns="121900" bIns="121900" anchor="ctr" anchorCtr="0">
                <a:noAutofit/>
              </a:bodyPr>
              <a:lstStyle/>
              <a:p>
                <a:pPr defTabSz="1219170">
                  <a:buClr>
                    <a:srgbClr val="000000"/>
                  </a:buClr>
                </a:pPr>
                <a:endParaRPr sz="3600" kern="0" dirty="0">
                  <a:solidFill>
                    <a:srgbClr val="000000"/>
                  </a:solidFill>
                  <a:cs typeface="Arial"/>
                  <a:sym typeface="Arial"/>
                </a:endParaRPr>
              </a:p>
            </p:txBody>
          </p:sp>
          <p:grpSp>
            <p:nvGrpSpPr>
              <p:cNvPr id="142" name="Google Shape;804;p27">
                <a:extLst>
                  <a:ext uri="{FF2B5EF4-FFF2-40B4-BE49-F238E27FC236}">
                    <a16:creationId xmlns:a16="http://schemas.microsoft.com/office/drawing/2014/main" id="{2835C2B4-EA24-12A8-F08C-8E529F63BEE7}"/>
                  </a:ext>
                </a:extLst>
              </p:cNvPr>
              <p:cNvGrpSpPr/>
              <p:nvPr/>
            </p:nvGrpSpPr>
            <p:grpSpPr>
              <a:xfrm>
                <a:off x="1037145" y="2976215"/>
                <a:ext cx="313399" cy="312480"/>
                <a:chOff x="3804994" y="2454571"/>
                <a:chExt cx="245610" cy="244891"/>
              </a:xfrm>
            </p:grpSpPr>
            <p:sp>
              <p:nvSpPr>
                <p:cNvPr id="155" name="Google Shape;805;p27">
                  <a:extLst>
                    <a:ext uri="{FF2B5EF4-FFF2-40B4-BE49-F238E27FC236}">
                      <a16:creationId xmlns:a16="http://schemas.microsoft.com/office/drawing/2014/main" id="{5C0FC056-85C4-8DEA-FC1F-4E63A7FCB17F}"/>
                    </a:ext>
                  </a:extLst>
                </p:cNvPr>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sp>
              <p:nvSpPr>
                <p:cNvPr id="156" name="Google Shape;806;p27">
                  <a:extLst>
                    <a:ext uri="{FF2B5EF4-FFF2-40B4-BE49-F238E27FC236}">
                      <a16:creationId xmlns:a16="http://schemas.microsoft.com/office/drawing/2014/main" id="{25F4854D-C6A3-D7B1-C896-176F1316F956}"/>
                    </a:ext>
                  </a:extLst>
                </p:cNvPr>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1"/>
                    </a:gs>
                    <a:gs pos="100000">
                      <a:schemeClr val="accent2"/>
                    </a:gs>
                  </a:gsLst>
                  <a:lin ang="0" scaled="0"/>
                </a:gra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grpSp>
          <p:grpSp>
            <p:nvGrpSpPr>
              <p:cNvPr id="143" name="Google Shape;808;p27">
                <a:extLst>
                  <a:ext uri="{FF2B5EF4-FFF2-40B4-BE49-F238E27FC236}">
                    <a16:creationId xmlns:a16="http://schemas.microsoft.com/office/drawing/2014/main" id="{36F57369-7682-3D33-F40F-05BE00FFE4F7}"/>
                  </a:ext>
                </a:extLst>
              </p:cNvPr>
              <p:cNvGrpSpPr/>
              <p:nvPr/>
            </p:nvGrpSpPr>
            <p:grpSpPr>
              <a:xfrm rot="16026964">
                <a:off x="7691820" y="2976001"/>
                <a:ext cx="313402" cy="312484"/>
                <a:chOff x="3804994" y="2454571"/>
                <a:chExt cx="245610" cy="244891"/>
              </a:xfrm>
            </p:grpSpPr>
            <p:sp>
              <p:nvSpPr>
                <p:cNvPr id="153" name="Google Shape;809;p27">
                  <a:extLst>
                    <a:ext uri="{FF2B5EF4-FFF2-40B4-BE49-F238E27FC236}">
                      <a16:creationId xmlns:a16="http://schemas.microsoft.com/office/drawing/2014/main" id="{5E0B28C1-2942-072C-1646-6FF078F0B003}"/>
                    </a:ext>
                  </a:extLst>
                </p:cNvPr>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sp>
              <p:nvSpPr>
                <p:cNvPr id="154" name="Google Shape;810;p27">
                  <a:extLst>
                    <a:ext uri="{FF2B5EF4-FFF2-40B4-BE49-F238E27FC236}">
                      <a16:creationId xmlns:a16="http://schemas.microsoft.com/office/drawing/2014/main" id="{B6BE78E0-E988-8C10-8A5D-E89F0726909B}"/>
                    </a:ext>
                  </a:extLst>
                </p:cNvPr>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6"/>
                    </a:gs>
                    <a:gs pos="100000">
                      <a:srgbClr val="A2E4E8"/>
                    </a:gs>
                  </a:gsLst>
                  <a:lin ang="5400700" scaled="0"/>
                </a:gra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grpSp>
          <p:grpSp>
            <p:nvGrpSpPr>
              <p:cNvPr id="144" name="Google Shape;812;p27">
                <a:extLst>
                  <a:ext uri="{FF2B5EF4-FFF2-40B4-BE49-F238E27FC236}">
                    <a16:creationId xmlns:a16="http://schemas.microsoft.com/office/drawing/2014/main" id="{58BE5220-781A-B024-7594-2C943C7DE2EC}"/>
                  </a:ext>
                </a:extLst>
              </p:cNvPr>
              <p:cNvGrpSpPr/>
              <p:nvPr/>
            </p:nvGrpSpPr>
            <p:grpSpPr>
              <a:xfrm>
                <a:off x="4360873" y="2976215"/>
                <a:ext cx="313399" cy="312480"/>
                <a:chOff x="3804994" y="2454571"/>
                <a:chExt cx="245610" cy="244891"/>
              </a:xfrm>
            </p:grpSpPr>
            <p:sp>
              <p:nvSpPr>
                <p:cNvPr id="151" name="Google Shape;813;p27">
                  <a:extLst>
                    <a:ext uri="{FF2B5EF4-FFF2-40B4-BE49-F238E27FC236}">
                      <a16:creationId xmlns:a16="http://schemas.microsoft.com/office/drawing/2014/main" id="{D00D85A6-3CC4-59C8-AB45-AB27F352112E}"/>
                    </a:ext>
                  </a:extLst>
                </p:cNvPr>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sp>
              <p:nvSpPr>
                <p:cNvPr id="152" name="Google Shape;814;p27">
                  <a:extLst>
                    <a:ext uri="{FF2B5EF4-FFF2-40B4-BE49-F238E27FC236}">
                      <a16:creationId xmlns:a16="http://schemas.microsoft.com/office/drawing/2014/main" id="{50DE9A34-7281-BE39-6697-CFCF467719BD}"/>
                    </a:ext>
                  </a:extLst>
                </p:cNvPr>
                <p:cNvSpPr/>
                <p:nvPr/>
              </p:nvSpPr>
              <p:spPr>
                <a:xfrm rot="-9381908">
                  <a:off x="3862007" y="2510866"/>
                  <a:ext cx="131581" cy="131581"/>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3"/>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grpSp>
          <p:grpSp>
            <p:nvGrpSpPr>
              <p:cNvPr id="145" name="Google Shape;816;p27">
                <a:extLst>
                  <a:ext uri="{FF2B5EF4-FFF2-40B4-BE49-F238E27FC236}">
                    <a16:creationId xmlns:a16="http://schemas.microsoft.com/office/drawing/2014/main" id="{80457242-A9E4-B8FF-A0E9-6F54BC565996}"/>
                  </a:ext>
                </a:extLst>
              </p:cNvPr>
              <p:cNvGrpSpPr/>
              <p:nvPr/>
            </p:nvGrpSpPr>
            <p:grpSpPr>
              <a:xfrm>
                <a:off x="6022740" y="2976215"/>
                <a:ext cx="313399" cy="312480"/>
                <a:chOff x="3804994" y="2454571"/>
                <a:chExt cx="245610" cy="244891"/>
              </a:xfrm>
            </p:grpSpPr>
            <p:sp>
              <p:nvSpPr>
                <p:cNvPr id="149" name="Google Shape;817;p27">
                  <a:extLst>
                    <a:ext uri="{FF2B5EF4-FFF2-40B4-BE49-F238E27FC236}">
                      <a16:creationId xmlns:a16="http://schemas.microsoft.com/office/drawing/2014/main" id="{821FD391-2597-7743-9082-D283BA47BD9E}"/>
                    </a:ext>
                  </a:extLst>
                </p:cNvPr>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sp>
              <p:nvSpPr>
                <p:cNvPr id="150" name="Google Shape;818;p27">
                  <a:extLst>
                    <a:ext uri="{FF2B5EF4-FFF2-40B4-BE49-F238E27FC236}">
                      <a16:creationId xmlns:a16="http://schemas.microsoft.com/office/drawing/2014/main" id="{B5A9E781-B2AC-B386-DB9B-9861342D9B50}"/>
                    </a:ext>
                  </a:extLst>
                </p:cNvPr>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4"/>
                    </a:gs>
                    <a:gs pos="100000">
                      <a:schemeClr val="accent6"/>
                    </a:gs>
                  </a:gsLst>
                  <a:lin ang="0" scaled="0"/>
                </a:gra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grpSp>
          <p:grpSp>
            <p:nvGrpSpPr>
              <p:cNvPr id="146" name="Google Shape;820;p27">
                <a:extLst>
                  <a:ext uri="{FF2B5EF4-FFF2-40B4-BE49-F238E27FC236}">
                    <a16:creationId xmlns:a16="http://schemas.microsoft.com/office/drawing/2014/main" id="{5211FB81-F239-8420-D452-8F087BA4ED79}"/>
                  </a:ext>
                </a:extLst>
              </p:cNvPr>
              <p:cNvGrpSpPr/>
              <p:nvPr/>
            </p:nvGrpSpPr>
            <p:grpSpPr>
              <a:xfrm>
                <a:off x="2701005" y="2976215"/>
                <a:ext cx="313399" cy="312480"/>
                <a:chOff x="3751105" y="2454571"/>
                <a:chExt cx="245610" cy="244891"/>
              </a:xfrm>
            </p:grpSpPr>
            <p:sp>
              <p:nvSpPr>
                <p:cNvPr id="147" name="Google Shape;821;p27">
                  <a:extLst>
                    <a:ext uri="{FF2B5EF4-FFF2-40B4-BE49-F238E27FC236}">
                      <a16:creationId xmlns:a16="http://schemas.microsoft.com/office/drawing/2014/main" id="{ABBD2289-FB98-B69C-A808-DEEE0D5DDFAB}"/>
                    </a:ext>
                  </a:extLst>
                </p:cNvPr>
                <p:cNvSpPr/>
                <p:nvPr/>
              </p:nvSpPr>
              <p:spPr>
                <a:xfrm>
                  <a:off x="3751105"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sp>
              <p:nvSpPr>
                <p:cNvPr id="148" name="Google Shape;822;p27">
                  <a:extLst>
                    <a:ext uri="{FF2B5EF4-FFF2-40B4-BE49-F238E27FC236}">
                      <a16:creationId xmlns:a16="http://schemas.microsoft.com/office/drawing/2014/main" id="{643FEAB6-C04C-A6FC-730C-98FA19726253}"/>
                    </a:ext>
                  </a:extLst>
                </p:cNvPr>
                <p:cNvSpPr/>
                <p:nvPr/>
              </p:nvSpPr>
              <p:spPr>
                <a:xfrm>
                  <a:off x="3808121"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cs typeface="Arial"/>
                    <a:sym typeface="Arial"/>
                  </a:endParaRPr>
                </a:p>
              </p:txBody>
            </p:sp>
          </p:grpSp>
        </p:grpSp>
      </p:grpSp>
    </p:spTree>
    <p:extLst>
      <p:ext uri="{BB962C8B-B14F-4D97-AF65-F5344CB8AC3E}">
        <p14:creationId xmlns:p14="http://schemas.microsoft.com/office/powerpoint/2010/main" val="19430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0931D-BEC8-191F-BCAF-6A1F33E6A45D}"/>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91CB094A-8908-0ADB-2652-2B6366040280}"/>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İYİLEŞME SÜRECİ</a:t>
            </a:r>
            <a:endParaRPr lang="tr-TR" sz="2800" dirty="0">
              <a:solidFill>
                <a:srgbClr val="114533"/>
              </a:solidFill>
            </a:endParaRPr>
          </a:p>
        </p:txBody>
      </p:sp>
      <p:grpSp>
        <p:nvGrpSpPr>
          <p:cNvPr id="5" name="Grup 4">
            <a:extLst>
              <a:ext uri="{FF2B5EF4-FFF2-40B4-BE49-F238E27FC236}">
                <a16:creationId xmlns:a16="http://schemas.microsoft.com/office/drawing/2014/main" id="{D673AD4F-E6DD-7BC3-A8CB-5CD29AF7B4CA}"/>
              </a:ext>
            </a:extLst>
          </p:cNvPr>
          <p:cNvGrpSpPr/>
          <p:nvPr/>
        </p:nvGrpSpPr>
        <p:grpSpPr>
          <a:xfrm>
            <a:off x="453477" y="1045324"/>
            <a:ext cx="11285045" cy="4916601"/>
            <a:chOff x="1290478" y="1234751"/>
            <a:chExt cx="10901522" cy="4649149"/>
          </a:xfrm>
        </p:grpSpPr>
        <p:sp>
          <p:nvSpPr>
            <p:cNvPr id="6" name="Dikdörtgen 15">
              <a:extLst>
                <a:ext uri="{FF2B5EF4-FFF2-40B4-BE49-F238E27FC236}">
                  <a16:creationId xmlns:a16="http://schemas.microsoft.com/office/drawing/2014/main" id="{3E6C32CE-7972-C7B1-840B-5065427D7FAB}"/>
                </a:ext>
              </a:extLst>
            </p:cNvPr>
            <p:cNvSpPr/>
            <p:nvPr/>
          </p:nvSpPr>
          <p:spPr>
            <a:xfrm>
              <a:off x="1290483" y="1234751"/>
              <a:ext cx="3159449" cy="2806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Kalp atış hızı düşmeye başlar.</a:t>
              </a:r>
            </a:p>
          </p:txBody>
        </p:sp>
        <p:sp>
          <p:nvSpPr>
            <p:cNvPr id="7" name="Dikdörtgen 15">
              <a:extLst>
                <a:ext uri="{FF2B5EF4-FFF2-40B4-BE49-F238E27FC236}">
                  <a16:creationId xmlns:a16="http://schemas.microsoft.com/office/drawing/2014/main" id="{68CECB6E-DEE5-D093-EFAD-A5E2C62E810C}"/>
                </a:ext>
              </a:extLst>
            </p:cNvPr>
            <p:cNvSpPr/>
            <p:nvPr/>
          </p:nvSpPr>
          <p:spPr>
            <a:xfrm>
              <a:off x="1290478" y="1947470"/>
              <a:ext cx="3159449" cy="501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Kan oksijen değeri normal seviyeye döner.</a:t>
              </a:r>
            </a:p>
          </p:txBody>
        </p:sp>
        <p:sp>
          <p:nvSpPr>
            <p:cNvPr id="8" name="Dikdörtgen 15">
              <a:extLst>
                <a:ext uri="{FF2B5EF4-FFF2-40B4-BE49-F238E27FC236}">
                  <a16:creationId xmlns:a16="http://schemas.microsoft.com/office/drawing/2014/main" id="{CDB0A66F-C7E5-A8A7-0FF9-3EBE03F8BC4D}"/>
                </a:ext>
              </a:extLst>
            </p:cNvPr>
            <p:cNvSpPr/>
            <p:nvPr/>
          </p:nvSpPr>
          <p:spPr>
            <a:xfrm>
              <a:off x="1290483" y="2724319"/>
              <a:ext cx="3159449" cy="2806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Kandaki nikotin düzeyi sıfıra iner.</a:t>
              </a:r>
            </a:p>
          </p:txBody>
        </p:sp>
        <p:sp>
          <p:nvSpPr>
            <p:cNvPr id="9" name="Dikdörtgen 15">
              <a:extLst>
                <a:ext uri="{FF2B5EF4-FFF2-40B4-BE49-F238E27FC236}">
                  <a16:creationId xmlns:a16="http://schemas.microsoft.com/office/drawing/2014/main" id="{6ADA7748-FDB5-9B31-CFD7-B09E4DA5868D}"/>
                </a:ext>
              </a:extLst>
            </p:cNvPr>
            <p:cNvSpPr/>
            <p:nvPr/>
          </p:nvSpPr>
          <p:spPr>
            <a:xfrm>
              <a:off x="1290479" y="3551343"/>
              <a:ext cx="3159449" cy="501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Azalan tat ve koku alma duyuları düzelir.</a:t>
              </a:r>
            </a:p>
          </p:txBody>
        </p:sp>
        <p:sp>
          <p:nvSpPr>
            <p:cNvPr id="10" name="Dikdörtgen 15">
              <a:extLst>
                <a:ext uri="{FF2B5EF4-FFF2-40B4-BE49-F238E27FC236}">
                  <a16:creationId xmlns:a16="http://schemas.microsoft.com/office/drawing/2014/main" id="{0BECD4F6-EC96-9F66-6644-D72757037342}"/>
                </a:ext>
              </a:extLst>
            </p:cNvPr>
            <p:cNvSpPr/>
            <p:nvPr/>
          </p:nvSpPr>
          <p:spPr>
            <a:xfrm>
              <a:off x="1290478" y="4397248"/>
              <a:ext cx="3159449" cy="501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Öksürük ve nefes darlığı şikâyetleri azalmaya başlar.</a:t>
              </a:r>
            </a:p>
          </p:txBody>
        </p:sp>
        <p:sp>
          <p:nvSpPr>
            <p:cNvPr id="11" name="Dikdörtgen 10">
              <a:extLst>
                <a:ext uri="{FF2B5EF4-FFF2-40B4-BE49-F238E27FC236}">
                  <a16:creationId xmlns:a16="http://schemas.microsoft.com/office/drawing/2014/main" id="{F2247423-1BA2-162C-A00F-98EE2850B468}"/>
                </a:ext>
              </a:extLst>
            </p:cNvPr>
            <p:cNvSpPr/>
            <p:nvPr/>
          </p:nvSpPr>
          <p:spPr>
            <a:xfrm>
              <a:off x="1290478" y="5467536"/>
              <a:ext cx="3159449" cy="2806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Kalp hastalığı riski ciddi olarak azalır.</a:t>
              </a:r>
            </a:p>
          </p:txBody>
        </p:sp>
        <p:sp>
          <p:nvSpPr>
            <p:cNvPr id="12" name="Dikdörtgen 15">
              <a:extLst>
                <a:ext uri="{FF2B5EF4-FFF2-40B4-BE49-F238E27FC236}">
                  <a16:creationId xmlns:a16="http://schemas.microsoft.com/office/drawing/2014/main" id="{6438D174-8109-B00B-39B6-ACCD3190FDD6}"/>
                </a:ext>
              </a:extLst>
            </p:cNvPr>
            <p:cNvSpPr/>
            <p:nvPr/>
          </p:nvSpPr>
          <p:spPr>
            <a:xfrm>
              <a:off x="7624521" y="1252153"/>
              <a:ext cx="4567479" cy="2806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Koroner kalp hastalıkları riski yarı yarıya azalır.</a:t>
              </a:r>
            </a:p>
          </p:txBody>
        </p:sp>
        <p:sp>
          <p:nvSpPr>
            <p:cNvPr id="13" name="Dikdörtgen 15">
              <a:extLst>
                <a:ext uri="{FF2B5EF4-FFF2-40B4-BE49-F238E27FC236}">
                  <a16:creationId xmlns:a16="http://schemas.microsoft.com/office/drawing/2014/main" id="{54862042-3C58-10DB-CFF9-D623ACFD5AA7}"/>
                </a:ext>
              </a:extLst>
            </p:cNvPr>
            <p:cNvSpPr/>
            <p:nvPr/>
          </p:nvSpPr>
          <p:spPr>
            <a:xfrm>
              <a:off x="7624517" y="1942600"/>
              <a:ext cx="4286491" cy="501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Ağız, yutak ve gırtlak kanseri riski yarı yarıya azalır. İnme riski azalır.</a:t>
              </a:r>
            </a:p>
          </p:txBody>
        </p:sp>
        <p:sp>
          <p:nvSpPr>
            <p:cNvPr id="14" name="Dikdörtgen 15">
              <a:extLst>
                <a:ext uri="{FF2B5EF4-FFF2-40B4-BE49-F238E27FC236}">
                  <a16:creationId xmlns:a16="http://schemas.microsoft.com/office/drawing/2014/main" id="{400D8564-225A-A164-5F5A-3A5192E110E9}"/>
                </a:ext>
              </a:extLst>
            </p:cNvPr>
            <p:cNvSpPr/>
            <p:nvPr/>
          </p:nvSpPr>
          <p:spPr>
            <a:xfrm>
              <a:off x="7624521" y="2741721"/>
              <a:ext cx="4286491" cy="501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Mesane, yemek borusu ve böbrek kanseri riski azalır.</a:t>
              </a:r>
            </a:p>
          </p:txBody>
        </p:sp>
        <p:sp>
          <p:nvSpPr>
            <p:cNvPr id="15" name="Dikdörtgen 15">
              <a:extLst>
                <a:ext uri="{FF2B5EF4-FFF2-40B4-BE49-F238E27FC236}">
                  <a16:creationId xmlns:a16="http://schemas.microsoft.com/office/drawing/2014/main" id="{5931F848-89B5-0097-FE63-C2E6276B98A4}"/>
                </a:ext>
              </a:extLst>
            </p:cNvPr>
            <p:cNvSpPr/>
            <p:nvPr/>
          </p:nvSpPr>
          <p:spPr>
            <a:xfrm>
              <a:off x="7624516" y="3582051"/>
              <a:ext cx="4286491" cy="2806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Akciğer kanseri riski yarı yarıya azalır.</a:t>
              </a:r>
            </a:p>
          </p:txBody>
        </p:sp>
        <p:sp>
          <p:nvSpPr>
            <p:cNvPr id="16" name="Dikdörtgen 15">
              <a:extLst>
                <a:ext uri="{FF2B5EF4-FFF2-40B4-BE49-F238E27FC236}">
                  <a16:creationId xmlns:a16="http://schemas.microsoft.com/office/drawing/2014/main" id="{C3B04170-F405-497E-6420-8DA396451D07}"/>
                </a:ext>
              </a:extLst>
            </p:cNvPr>
            <p:cNvSpPr/>
            <p:nvPr/>
          </p:nvSpPr>
          <p:spPr>
            <a:xfrm>
              <a:off x="7624516" y="4288304"/>
              <a:ext cx="4286491" cy="501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Koroner kalp hastalığı riski sigara içmeyen birinin risk seviyesine yaklaşır.</a:t>
              </a:r>
            </a:p>
          </p:txBody>
        </p:sp>
        <p:sp>
          <p:nvSpPr>
            <p:cNvPr id="17" name="Dikdörtgen 16">
              <a:extLst>
                <a:ext uri="{FF2B5EF4-FFF2-40B4-BE49-F238E27FC236}">
                  <a16:creationId xmlns:a16="http://schemas.microsoft.com/office/drawing/2014/main" id="{ED62457B-BEB6-4794-E764-08E83147E097}"/>
                </a:ext>
              </a:extLst>
            </p:cNvPr>
            <p:cNvSpPr/>
            <p:nvPr/>
          </p:nvSpPr>
          <p:spPr>
            <a:xfrm>
              <a:off x="7624517" y="5331439"/>
              <a:ext cx="4286491" cy="501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E7E6E6">
                      <a:lumMod val="50000"/>
                    </a:srgbClr>
                  </a:solidFill>
                  <a:effectLst/>
                  <a:uLnTx/>
                  <a:uFillTx/>
                  <a:ea typeface="+mn-ea"/>
                  <a:cs typeface="+mn-cs"/>
                </a:rPr>
                <a:t>Ağız, yutak, gırtlak ve pankreas kanseri riski, içmeyen birinin risk seviyesine yaklaşır.</a:t>
              </a:r>
            </a:p>
          </p:txBody>
        </p:sp>
        <p:pic>
          <p:nvPicPr>
            <p:cNvPr id="18" name="Resim 17">
              <a:extLst>
                <a:ext uri="{FF2B5EF4-FFF2-40B4-BE49-F238E27FC236}">
                  <a16:creationId xmlns:a16="http://schemas.microsoft.com/office/drawing/2014/main" id="{E650409B-87A5-14A2-E24F-9F3DF66AE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296" y="1262865"/>
              <a:ext cx="370637" cy="370637"/>
            </a:xfrm>
            <a:prstGeom prst="rect">
              <a:avLst/>
            </a:prstGeom>
          </p:spPr>
        </p:pic>
        <p:pic>
          <p:nvPicPr>
            <p:cNvPr id="19" name="Resim 18">
              <a:extLst>
                <a:ext uri="{FF2B5EF4-FFF2-40B4-BE49-F238E27FC236}">
                  <a16:creationId xmlns:a16="http://schemas.microsoft.com/office/drawing/2014/main" id="{B7DAD06D-8E13-E0CC-C5A0-4F120A43E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008" y="2091219"/>
              <a:ext cx="370637" cy="370637"/>
            </a:xfrm>
            <a:prstGeom prst="rect">
              <a:avLst/>
            </a:prstGeom>
          </p:spPr>
        </p:pic>
        <p:pic>
          <p:nvPicPr>
            <p:cNvPr id="20" name="Resim 19">
              <a:extLst>
                <a:ext uri="{FF2B5EF4-FFF2-40B4-BE49-F238E27FC236}">
                  <a16:creationId xmlns:a16="http://schemas.microsoft.com/office/drawing/2014/main" id="{5F94D1EF-F384-B817-AF20-F2B801F0B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485" y="2849095"/>
              <a:ext cx="370637" cy="370637"/>
            </a:xfrm>
            <a:prstGeom prst="rect">
              <a:avLst/>
            </a:prstGeom>
          </p:spPr>
        </p:pic>
        <p:pic>
          <p:nvPicPr>
            <p:cNvPr id="21" name="Resim 20">
              <a:extLst>
                <a:ext uri="{FF2B5EF4-FFF2-40B4-BE49-F238E27FC236}">
                  <a16:creationId xmlns:a16="http://schemas.microsoft.com/office/drawing/2014/main" id="{E688FD21-1662-60D4-2982-790363A40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296" y="3704583"/>
              <a:ext cx="370637" cy="370637"/>
            </a:xfrm>
            <a:prstGeom prst="rect">
              <a:avLst/>
            </a:prstGeom>
          </p:spPr>
        </p:pic>
        <p:pic>
          <p:nvPicPr>
            <p:cNvPr id="22" name="Resim 21">
              <a:extLst>
                <a:ext uri="{FF2B5EF4-FFF2-40B4-BE49-F238E27FC236}">
                  <a16:creationId xmlns:a16="http://schemas.microsoft.com/office/drawing/2014/main" id="{5885D92E-BC7A-A16F-6E48-4EB6DAE57A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296" y="4563590"/>
              <a:ext cx="370637" cy="370637"/>
            </a:xfrm>
            <a:prstGeom prst="rect">
              <a:avLst/>
            </a:prstGeom>
          </p:spPr>
        </p:pic>
        <p:pic>
          <p:nvPicPr>
            <p:cNvPr id="23" name="Resim 22">
              <a:extLst>
                <a:ext uri="{FF2B5EF4-FFF2-40B4-BE49-F238E27FC236}">
                  <a16:creationId xmlns:a16="http://schemas.microsoft.com/office/drawing/2014/main" id="{27792062-8469-F583-CDB0-0CF229DFD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8440" y="5513263"/>
              <a:ext cx="370637" cy="370637"/>
            </a:xfrm>
            <a:prstGeom prst="rect">
              <a:avLst/>
            </a:prstGeom>
          </p:spPr>
        </p:pic>
        <p:pic>
          <p:nvPicPr>
            <p:cNvPr id="24" name="Resim 23">
              <a:extLst>
                <a:ext uri="{FF2B5EF4-FFF2-40B4-BE49-F238E27FC236}">
                  <a16:creationId xmlns:a16="http://schemas.microsoft.com/office/drawing/2014/main" id="{26C28247-BF53-D058-CE00-CAA1954C6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065" y="1262865"/>
              <a:ext cx="370637" cy="370637"/>
            </a:xfrm>
            <a:prstGeom prst="rect">
              <a:avLst/>
            </a:prstGeom>
          </p:spPr>
        </p:pic>
        <p:pic>
          <p:nvPicPr>
            <p:cNvPr id="25" name="Resim 24">
              <a:extLst>
                <a:ext uri="{FF2B5EF4-FFF2-40B4-BE49-F238E27FC236}">
                  <a16:creationId xmlns:a16="http://schemas.microsoft.com/office/drawing/2014/main" id="{007D7E2D-CCD8-BC65-AD18-6FD40A1F5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778" y="2068033"/>
              <a:ext cx="370637" cy="370637"/>
            </a:xfrm>
            <a:prstGeom prst="rect">
              <a:avLst/>
            </a:prstGeom>
          </p:spPr>
        </p:pic>
        <p:pic>
          <p:nvPicPr>
            <p:cNvPr id="26" name="Resim 25">
              <a:extLst>
                <a:ext uri="{FF2B5EF4-FFF2-40B4-BE49-F238E27FC236}">
                  <a16:creationId xmlns:a16="http://schemas.microsoft.com/office/drawing/2014/main" id="{179F72DF-D2B5-8149-22FE-CC6B45FBD1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254" y="2849095"/>
              <a:ext cx="370637" cy="370637"/>
            </a:xfrm>
            <a:prstGeom prst="rect">
              <a:avLst/>
            </a:prstGeom>
          </p:spPr>
        </p:pic>
        <p:pic>
          <p:nvPicPr>
            <p:cNvPr id="27" name="Resim 26">
              <a:extLst>
                <a:ext uri="{FF2B5EF4-FFF2-40B4-BE49-F238E27FC236}">
                  <a16:creationId xmlns:a16="http://schemas.microsoft.com/office/drawing/2014/main" id="{B9A7774F-53E0-EB07-04FF-00F2A7E12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065" y="3632668"/>
              <a:ext cx="370637" cy="370637"/>
            </a:xfrm>
            <a:prstGeom prst="rect">
              <a:avLst/>
            </a:prstGeom>
          </p:spPr>
        </p:pic>
        <p:pic>
          <p:nvPicPr>
            <p:cNvPr id="28" name="Resim 27">
              <a:extLst>
                <a:ext uri="{FF2B5EF4-FFF2-40B4-BE49-F238E27FC236}">
                  <a16:creationId xmlns:a16="http://schemas.microsoft.com/office/drawing/2014/main" id="{4780815F-8C0B-F1F6-628E-60C8DFDC8B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065" y="4437244"/>
              <a:ext cx="370637" cy="370637"/>
            </a:xfrm>
            <a:prstGeom prst="rect">
              <a:avLst/>
            </a:prstGeom>
          </p:spPr>
        </p:pic>
        <p:pic>
          <p:nvPicPr>
            <p:cNvPr id="29" name="Resim 28">
              <a:extLst>
                <a:ext uri="{FF2B5EF4-FFF2-40B4-BE49-F238E27FC236}">
                  <a16:creationId xmlns:a16="http://schemas.microsoft.com/office/drawing/2014/main" id="{479A0FEA-53BF-66AA-66AD-7B0EEEE7C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065" y="5357149"/>
              <a:ext cx="370637" cy="370637"/>
            </a:xfrm>
            <a:prstGeom prst="rect">
              <a:avLst/>
            </a:prstGeom>
          </p:spPr>
        </p:pic>
        <p:sp>
          <p:nvSpPr>
            <p:cNvPr id="30" name="Metin kutusu 29">
              <a:extLst>
                <a:ext uri="{FF2B5EF4-FFF2-40B4-BE49-F238E27FC236}">
                  <a16:creationId xmlns:a16="http://schemas.microsoft.com/office/drawing/2014/main" id="{F2F5B8EB-C02A-5BC3-12F0-3CADCD6E4AFD}"/>
                </a:ext>
              </a:extLst>
            </p:cNvPr>
            <p:cNvSpPr txBox="1"/>
            <p:nvPr/>
          </p:nvSpPr>
          <p:spPr>
            <a:xfrm>
              <a:off x="4739940" y="1262865"/>
              <a:ext cx="612376"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20 dk.</a:t>
              </a:r>
            </a:p>
          </p:txBody>
        </p:sp>
        <p:sp>
          <p:nvSpPr>
            <p:cNvPr id="31" name="Metin kutusu 30">
              <a:extLst>
                <a:ext uri="{FF2B5EF4-FFF2-40B4-BE49-F238E27FC236}">
                  <a16:creationId xmlns:a16="http://schemas.microsoft.com/office/drawing/2014/main" id="{8336005D-9033-9275-BB2C-EFAB91033A15}"/>
                </a:ext>
              </a:extLst>
            </p:cNvPr>
            <p:cNvSpPr txBox="1"/>
            <p:nvPr/>
          </p:nvSpPr>
          <p:spPr>
            <a:xfrm>
              <a:off x="4727137" y="2034070"/>
              <a:ext cx="506793"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8 sa.</a:t>
              </a:r>
            </a:p>
          </p:txBody>
        </p:sp>
        <p:sp>
          <p:nvSpPr>
            <p:cNvPr id="32" name="Metin kutusu 31">
              <a:extLst>
                <a:ext uri="{FF2B5EF4-FFF2-40B4-BE49-F238E27FC236}">
                  <a16:creationId xmlns:a16="http://schemas.microsoft.com/office/drawing/2014/main" id="{61D59C34-A7C6-C6DB-4AC9-AA9A7504DCFF}"/>
                </a:ext>
              </a:extLst>
            </p:cNvPr>
            <p:cNvSpPr txBox="1"/>
            <p:nvPr/>
          </p:nvSpPr>
          <p:spPr>
            <a:xfrm>
              <a:off x="4739940" y="2849095"/>
              <a:ext cx="607043"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24 sa.</a:t>
              </a:r>
            </a:p>
          </p:txBody>
        </p:sp>
        <p:sp>
          <p:nvSpPr>
            <p:cNvPr id="33" name="Metin kutusu 32">
              <a:extLst>
                <a:ext uri="{FF2B5EF4-FFF2-40B4-BE49-F238E27FC236}">
                  <a16:creationId xmlns:a16="http://schemas.microsoft.com/office/drawing/2014/main" id="{03DE1545-3A13-1518-6566-C6A43D32CFE5}"/>
                </a:ext>
              </a:extLst>
            </p:cNvPr>
            <p:cNvSpPr txBox="1"/>
            <p:nvPr/>
          </p:nvSpPr>
          <p:spPr>
            <a:xfrm>
              <a:off x="4739940" y="3705888"/>
              <a:ext cx="607043"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48 sa.</a:t>
              </a:r>
            </a:p>
          </p:txBody>
        </p:sp>
        <p:sp>
          <p:nvSpPr>
            <p:cNvPr id="34" name="Metin kutusu 33">
              <a:extLst>
                <a:ext uri="{FF2B5EF4-FFF2-40B4-BE49-F238E27FC236}">
                  <a16:creationId xmlns:a16="http://schemas.microsoft.com/office/drawing/2014/main" id="{5EFAE436-7273-ECDF-77DE-FA39ACB2268C}"/>
                </a:ext>
              </a:extLst>
            </p:cNvPr>
            <p:cNvSpPr txBox="1"/>
            <p:nvPr/>
          </p:nvSpPr>
          <p:spPr>
            <a:xfrm>
              <a:off x="4737607" y="4565813"/>
              <a:ext cx="697268"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1-12 ay</a:t>
              </a:r>
            </a:p>
          </p:txBody>
        </p:sp>
        <p:sp>
          <p:nvSpPr>
            <p:cNvPr id="35" name="Metin kutusu 34">
              <a:extLst>
                <a:ext uri="{FF2B5EF4-FFF2-40B4-BE49-F238E27FC236}">
                  <a16:creationId xmlns:a16="http://schemas.microsoft.com/office/drawing/2014/main" id="{0FFA6266-18B4-B57F-AD59-7D04FFAC2A82}"/>
                </a:ext>
              </a:extLst>
            </p:cNvPr>
            <p:cNvSpPr txBox="1"/>
            <p:nvPr/>
          </p:nvSpPr>
          <p:spPr>
            <a:xfrm>
              <a:off x="4777084" y="5511325"/>
              <a:ext cx="604910"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1-2 yıl</a:t>
              </a:r>
            </a:p>
          </p:txBody>
        </p:sp>
        <p:sp>
          <p:nvSpPr>
            <p:cNvPr id="36" name="Metin kutusu 35">
              <a:extLst>
                <a:ext uri="{FF2B5EF4-FFF2-40B4-BE49-F238E27FC236}">
                  <a16:creationId xmlns:a16="http://schemas.microsoft.com/office/drawing/2014/main" id="{776D2733-CF45-66C6-1081-A5FB8E6B529C}"/>
                </a:ext>
              </a:extLst>
            </p:cNvPr>
            <p:cNvSpPr txBox="1"/>
            <p:nvPr/>
          </p:nvSpPr>
          <p:spPr>
            <a:xfrm>
              <a:off x="6362160" y="1262865"/>
              <a:ext cx="604910"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3-6 yıl</a:t>
              </a:r>
            </a:p>
          </p:txBody>
        </p:sp>
        <p:sp>
          <p:nvSpPr>
            <p:cNvPr id="37" name="Metin kutusu 36">
              <a:extLst>
                <a:ext uri="{FF2B5EF4-FFF2-40B4-BE49-F238E27FC236}">
                  <a16:creationId xmlns:a16="http://schemas.microsoft.com/office/drawing/2014/main" id="{E66F7F6D-554A-1296-9E11-863D44E754AB}"/>
                </a:ext>
              </a:extLst>
            </p:cNvPr>
            <p:cNvSpPr txBox="1"/>
            <p:nvPr/>
          </p:nvSpPr>
          <p:spPr>
            <a:xfrm>
              <a:off x="6211134" y="2034425"/>
              <a:ext cx="691039"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5-10 yıl</a:t>
              </a:r>
            </a:p>
          </p:txBody>
        </p:sp>
        <p:sp>
          <p:nvSpPr>
            <p:cNvPr id="38" name="Metin kutusu 37">
              <a:extLst>
                <a:ext uri="{FF2B5EF4-FFF2-40B4-BE49-F238E27FC236}">
                  <a16:creationId xmlns:a16="http://schemas.microsoft.com/office/drawing/2014/main" id="{B2F8C881-A93E-C2C1-ABC7-2336DFA16EDF}"/>
                </a:ext>
              </a:extLst>
            </p:cNvPr>
            <p:cNvSpPr txBox="1"/>
            <p:nvPr/>
          </p:nvSpPr>
          <p:spPr>
            <a:xfrm>
              <a:off x="6456128" y="2861303"/>
              <a:ext cx="540921"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10 yıl</a:t>
              </a:r>
            </a:p>
          </p:txBody>
        </p:sp>
        <p:sp>
          <p:nvSpPr>
            <p:cNvPr id="39" name="Metin kutusu 38">
              <a:extLst>
                <a:ext uri="{FF2B5EF4-FFF2-40B4-BE49-F238E27FC236}">
                  <a16:creationId xmlns:a16="http://schemas.microsoft.com/office/drawing/2014/main" id="{24A148C2-C83E-8F09-A3AA-B7037055B354}"/>
                </a:ext>
              </a:extLst>
            </p:cNvPr>
            <p:cNvSpPr txBox="1"/>
            <p:nvPr/>
          </p:nvSpPr>
          <p:spPr>
            <a:xfrm>
              <a:off x="6108264" y="3604457"/>
              <a:ext cx="791289"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10-15 yıl</a:t>
              </a:r>
            </a:p>
          </p:txBody>
        </p:sp>
        <p:sp>
          <p:nvSpPr>
            <p:cNvPr id="40" name="Metin kutusu 39">
              <a:extLst>
                <a:ext uri="{FF2B5EF4-FFF2-40B4-BE49-F238E27FC236}">
                  <a16:creationId xmlns:a16="http://schemas.microsoft.com/office/drawing/2014/main" id="{6F1FEF8C-5C1E-9194-78E9-CAFA2A2124F3}"/>
                </a:ext>
              </a:extLst>
            </p:cNvPr>
            <p:cNvSpPr txBox="1"/>
            <p:nvPr/>
          </p:nvSpPr>
          <p:spPr>
            <a:xfrm>
              <a:off x="6413986" y="4451399"/>
              <a:ext cx="540921"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15 yıl</a:t>
              </a:r>
            </a:p>
          </p:txBody>
        </p:sp>
        <p:sp>
          <p:nvSpPr>
            <p:cNvPr id="41" name="Metin kutusu 40">
              <a:extLst>
                <a:ext uri="{FF2B5EF4-FFF2-40B4-BE49-F238E27FC236}">
                  <a16:creationId xmlns:a16="http://schemas.microsoft.com/office/drawing/2014/main" id="{46F6C23D-3EB0-C22B-7FA8-BD93C7A37854}"/>
                </a:ext>
              </a:extLst>
            </p:cNvPr>
            <p:cNvSpPr txBox="1"/>
            <p:nvPr/>
          </p:nvSpPr>
          <p:spPr>
            <a:xfrm>
              <a:off x="6413986" y="5377605"/>
              <a:ext cx="540921" cy="280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70AD47">
                      <a:lumMod val="75000"/>
                    </a:srgbClr>
                  </a:solidFill>
                  <a:effectLst/>
                  <a:uLnTx/>
                  <a:uFillTx/>
                  <a:ea typeface="+mn-ea"/>
                  <a:cs typeface="+mn-cs"/>
                </a:rPr>
                <a:t>20 yıl</a:t>
              </a:r>
            </a:p>
          </p:txBody>
        </p:sp>
      </p:grpSp>
    </p:spTree>
    <p:extLst>
      <p:ext uri="{BB962C8B-B14F-4D97-AF65-F5344CB8AC3E}">
        <p14:creationId xmlns:p14="http://schemas.microsoft.com/office/powerpoint/2010/main" val="32925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3E27-5F22-2619-982D-6EFB3CF7626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9793AA4B-C2DB-9EE6-2748-A7E27D145540}"/>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SUNUM AKIŞI</a:t>
            </a:r>
            <a:endParaRPr lang="tr-TR" sz="2800" dirty="0">
              <a:solidFill>
                <a:srgbClr val="114533"/>
              </a:solidFill>
            </a:endParaRPr>
          </a:p>
        </p:txBody>
      </p:sp>
      <p:sp>
        <p:nvSpPr>
          <p:cNvPr id="6" name="Metin kutusu 5">
            <a:extLst>
              <a:ext uri="{FF2B5EF4-FFF2-40B4-BE49-F238E27FC236}">
                <a16:creationId xmlns:a16="http://schemas.microsoft.com/office/drawing/2014/main" id="{84196B72-78E2-4DF1-C2D3-E1DD0142364D}"/>
              </a:ext>
            </a:extLst>
          </p:cNvPr>
          <p:cNvSpPr txBox="1"/>
          <p:nvPr/>
        </p:nvSpPr>
        <p:spPr>
          <a:xfrm>
            <a:off x="193116" y="1445096"/>
            <a:ext cx="8557479" cy="1567032"/>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tr-TR" sz="2200" dirty="0">
                <a:solidFill>
                  <a:srgbClr val="000000"/>
                </a:solidFill>
              </a:rPr>
              <a:t>Bağımlılık Süreci</a:t>
            </a:r>
          </a:p>
          <a:p>
            <a:pPr marL="685800" indent="-685800">
              <a:lnSpc>
                <a:spcPct val="150000"/>
              </a:lnSpc>
              <a:buFont typeface="Arial" panose="020B0604020202020204" pitchFamily="34" charset="0"/>
              <a:buChar char="•"/>
            </a:pPr>
            <a:r>
              <a:rPr lang="tr-TR" sz="2200" dirty="0">
                <a:solidFill>
                  <a:srgbClr val="000000"/>
                </a:solidFill>
              </a:rPr>
              <a:t>Endüstri ve Yeni Nesil Tütün Ürünleri</a:t>
            </a:r>
          </a:p>
          <a:p>
            <a:pPr marL="685800" indent="-685800">
              <a:lnSpc>
                <a:spcPct val="150000"/>
              </a:lnSpc>
              <a:buFont typeface="Arial" panose="020B0604020202020204" pitchFamily="34" charset="0"/>
              <a:buChar char="•"/>
            </a:pPr>
            <a:r>
              <a:rPr lang="tr-TR" sz="2200" dirty="0">
                <a:solidFill>
                  <a:srgbClr val="000000"/>
                </a:solidFill>
              </a:rPr>
              <a:t>Doğru Bilinen Yanlışlar</a:t>
            </a:r>
            <a:endParaRPr lang="tr-TR" sz="2200" dirty="0">
              <a:ea typeface="Century Gothic"/>
              <a:cs typeface="Century Gothic"/>
              <a:sym typeface="Century Gothic"/>
            </a:endParaRPr>
          </a:p>
        </p:txBody>
      </p:sp>
    </p:spTree>
    <p:extLst>
      <p:ext uri="{BB962C8B-B14F-4D97-AF65-F5344CB8AC3E}">
        <p14:creationId xmlns:p14="http://schemas.microsoft.com/office/powerpoint/2010/main" val="289216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3C790-93F3-2750-F5D0-03CADCE98A92}"/>
            </a:ext>
          </a:extLst>
        </p:cNvPr>
        <p:cNvGrpSpPr/>
        <p:nvPr/>
      </p:nvGrpSpPr>
      <p:grpSpPr>
        <a:xfrm>
          <a:off x="0" y="0"/>
          <a:ext cx="0" cy="0"/>
          <a:chOff x="0" y="0"/>
          <a:chExt cx="0" cy="0"/>
        </a:xfrm>
      </p:grpSpPr>
      <p:grpSp>
        <p:nvGrpSpPr>
          <p:cNvPr id="2" name="Grup 1">
            <a:extLst>
              <a:ext uri="{FF2B5EF4-FFF2-40B4-BE49-F238E27FC236}">
                <a16:creationId xmlns:a16="http://schemas.microsoft.com/office/drawing/2014/main" id="{66263EEA-538C-2E00-0023-D312B3E37DD6}"/>
              </a:ext>
            </a:extLst>
          </p:cNvPr>
          <p:cNvGrpSpPr/>
          <p:nvPr/>
        </p:nvGrpSpPr>
        <p:grpSpPr>
          <a:xfrm>
            <a:off x="432488" y="850878"/>
            <a:ext cx="8961674" cy="5431515"/>
            <a:chOff x="1637528" y="438146"/>
            <a:chExt cx="8779614" cy="5124100"/>
          </a:xfrm>
        </p:grpSpPr>
        <p:sp>
          <p:nvSpPr>
            <p:cNvPr id="3" name="Google Shape;1457;p43">
              <a:extLst>
                <a:ext uri="{FF2B5EF4-FFF2-40B4-BE49-F238E27FC236}">
                  <a16:creationId xmlns:a16="http://schemas.microsoft.com/office/drawing/2014/main" id="{84366369-AB86-36EF-B3E8-2E891D4BAF25}"/>
                </a:ext>
              </a:extLst>
            </p:cNvPr>
            <p:cNvSpPr/>
            <p:nvPr/>
          </p:nvSpPr>
          <p:spPr>
            <a:xfrm>
              <a:off x="3556375" y="2175290"/>
              <a:ext cx="1276800" cy="127680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ea typeface="+mn-ea"/>
                <a:cs typeface="+mn-cs"/>
              </a:endParaRPr>
            </a:p>
          </p:txBody>
        </p:sp>
        <p:sp>
          <p:nvSpPr>
            <p:cNvPr id="4" name="Google Shape;1458;p43">
              <a:extLst>
                <a:ext uri="{FF2B5EF4-FFF2-40B4-BE49-F238E27FC236}">
                  <a16:creationId xmlns:a16="http://schemas.microsoft.com/office/drawing/2014/main" id="{5CB742CB-83F0-CD9A-0C66-B12F9F8889AA}"/>
                </a:ext>
              </a:extLst>
            </p:cNvPr>
            <p:cNvSpPr/>
            <p:nvPr/>
          </p:nvSpPr>
          <p:spPr>
            <a:xfrm>
              <a:off x="5123345" y="1813090"/>
              <a:ext cx="1276800" cy="127680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ea typeface="+mn-ea"/>
                <a:cs typeface="+mn-cs"/>
              </a:endParaRPr>
            </a:p>
          </p:txBody>
        </p:sp>
        <p:sp>
          <p:nvSpPr>
            <p:cNvPr id="5" name="Google Shape;1459;p43">
              <a:extLst>
                <a:ext uri="{FF2B5EF4-FFF2-40B4-BE49-F238E27FC236}">
                  <a16:creationId xmlns:a16="http://schemas.microsoft.com/office/drawing/2014/main" id="{C80214A2-6A74-3A0A-E35D-D54AE6E0549F}"/>
                </a:ext>
              </a:extLst>
            </p:cNvPr>
            <p:cNvSpPr/>
            <p:nvPr/>
          </p:nvSpPr>
          <p:spPr>
            <a:xfrm>
              <a:off x="6690324" y="1450890"/>
              <a:ext cx="1276800" cy="127680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ea typeface="+mn-ea"/>
                <a:cs typeface="+mn-cs"/>
              </a:endParaRPr>
            </a:p>
          </p:txBody>
        </p:sp>
        <p:sp>
          <p:nvSpPr>
            <p:cNvPr id="6" name="Google Shape;1460;p43">
              <a:extLst>
                <a:ext uri="{FF2B5EF4-FFF2-40B4-BE49-F238E27FC236}">
                  <a16:creationId xmlns:a16="http://schemas.microsoft.com/office/drawing/2014/main" id="{87A772BA-0C90-451B-A662-D5121531FBB3}"/>
                </a:ext>
              </a:extLst>
            </p:cNvPr>
            <p:cNvSpPr/>
            <p:nvPr/>
          </p:nvSpPr>
          <p:spPr>
            <a:xfrm>
              <a:off x="8223332" y="1051620"/>
              <a:ext cx="1344758" cy="135094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ea typeface="+mn-ea"/>
                <a:cs typeface="+mn-cs"/>
              </a:endParaRPr>
            </a:p>
          </p:txBody>
        </p:sp>
        <p:grpSp>
          <p:nvGrpSpPr>
            <p:cNvPr id="7" name="Group 41">
              <a:extLst>
                <a:ext uri="{FF2B5EF4-FFF2-40B4-BE49-F238E27FC236}">
                  <a16:creationId xmlns:a16="http://schemas.microsoft.com/office/drawing/2014/main" id="{9811073D-D6C0-2853-551F-20523916236F}"/>
                </a:ext>
              </a:extLst>
            </p:cNvPr>
            <p:cNvGrpSpPr/>
            <p:nvPr/>
          </p:nvGrpSpPr>
          <p:grpSpPr>
            <a:xfrm>
              <a:off x="1637528" y="2952965"/>
              <a:ext cx="2672696" cy="1465794"/>
              <a:chOff x="-361091" y="2669050"/>
              <a:chExt cx="2672696" cy="1465794"/>
            </a:xfrm>
          </p:grpSpPr>
          <p:cxnSp>
            <p:nvCxnSpPr>
              <p:cNvPr id="37" name="Google Shape;1463;p43">
                <a:extLst>
                  <a:ext uri="{FF2B5EF4-FFF2-40B4-BE49-F238E27FC236}">
                    <a16:creationId xmlns:a16="http://schemas.microsoft.com/office/drawing/2014/main" id="{E766E5ED-DCC6-2D10-F6BF-2FC0EE5F27A7}"/>
                  </a:ext>
                </a:extLst>
              </p:cNvPr>
              <p:cNvCxnSpPr/>
              <p:nvPr/>
            </p:nvCxnSpPr>
            <p:spPr>
              <a:xfrm>
                <a:off x="1412675" y="3001150"/>
                <a:ext cx="0" cy="279600"/>
              </a:xfrm>
              <a:prstGeom prst="straightConnector1">
                <a:avLst/>
              </a:prstGeom>
              <a:noFill/>
              <a:ln w="9525" cap="flat" cmpd="sng">
                <a:solidFill>
                  <a:schemeClr val="accent1"/>
                </a:solidFill>
                <a:prstDash val="solid"/>
                <a:round/>
                <a:headEnd type="none" w="med" len="med"/>
                <a:tailEnd type="none" w="med" len="med"/>
              </a:ln>
            </p:spPr>
          </p:cxnSp>
          <p:sp>
            <p:nvSpPr>
              <p:cNvPr id="38" name="Google Shape;1464;p43">
                <a:extLst>
                  <a:ext uri="{FF2B5EF4-FFF2-40B4-BE49-F238E27FC236}">
                    <a16:creationId xmlns:a16="http://schemas.microsoft.com/office/drawing/2014/main" id="{B0D61F03-5352-AF9F-E774-BDAFE4BCFED0}"/>
                  </a:ext>
                </a:extLst>
              </p:cNvPr>
              <p:cNvSpPr/>
              <p:nvPr/>
            </p:nvSpPr>
            <p:spPr>
              <a:xfrm>
                <a:off x="-154356" y="2669050"/>
                <a:ext cx="2294831" cy="408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GB" sz="2000" b="0" i="0" u="none" strike="noStrike" kern="1200" cap="none" spc="0" normalizeH="0" baseline="0" noProof="0" dirty="0" err="1">
                    <a:ln>
                      <a:noFill/>
                    </a:ln>
                    <a:solidFill>
                      <a:srgbClr val="FFFFFF"/>
                    </a:solidFill>
                    <a:effectLst/>
                    <a:uLnTx/>
                    <a:uFillTx/>
                    <a:ea typeface="Fira Sans Extra Condensed Medium"/>
                    <a:cs typeface="Fira Sans Extra Condensed Medium"/>
                    <a:sym typeface="Fira Sans Extra Condensed Medium"/>
                  </a:rPr>
                  <a:t>Farkındalık</a:t>
                </a:r>
                <a:r>
                  <a:rPr kumimoji="0" lang="tr-TR" sz="20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 </a:t>
                </a:r>
                <a:r>
                  <a:rPr kumimoji="0" lang="en-GB" sz="2000" b="0" i="0" u="none" strike="noStrike" kern="1200" cap="none" spc="0" normalizeH="0" baseline="0" noProof="0" dirty="0" err="1">
                    <a:ln>
                      <a:noFill/>
                    </a:ln>
                    <a:solidFill>
                      <a:srgbClr val="FFFFFF"/>
                    </a:solidFill>
                    <a:effectLst/>
                    <a:uLnTx/>
                    <a:uFillTx/>
                    <a:ea typeface="Fira Sans Extra Condensed Medium"/>
                    <a:cs typeface="Fira Sans Extra Condensed Medium"/>
                    <a:sym typeface="Fira Sans Extra Condensed Medium"/>
                  </a:rPr>
                  <a:t>Öncesi</a:t>
                </a:r>
                <a:endParaRPr kumimoji="0" sz="2000" b="0" i="0" u="none" strike="noStrike" kern="1200" cap="none" spc="0" normalizeH="0" baseline="0" noProof="0" dirty="0">
                  <a:ln>
                    <a:noFill/>
                  </a:ln>
                  <a:solidFill>
                    <a:srgbClr val="FFFFFF"/>
                  </a:solidFill>
                  <a:effectLst/>
                  <a:uLnTx/>
                  <a:uFillTx/>
                  <a:ea typeface="+mn-ea"/>
                  <a:cs typeface="+mn-cs"/>
                </a:endParaRPr>
              </a:p>
            </p:txBody>
          </p:sp>
          <p:sp>
            <p:nvSpPr>
              <p:cNvPr id="39" name="Google Shape;1465;p43">
                <a:extLst>
                  <a:ext uri="{FF2B5EF4-FFF2-40B4-BE49-F238E27FC236}">
                    <a16:creationId xmlns:a16="http://schemas.microsoft.com/office/drawing/2014/main" id="{77B72242-0CCB-DCF7-D825-26A5F3BD68FB}"/>
                  </a:ext>
                </a:extLst>
              </p:cNvPr>
              <p:cNvSpPr txBox="1"/>
              <p:nvPr/>
            </p:nvSpPr>
            <p:spPr>
              <a:xfrm>
                <a:off x="-361091" y="3502744"/>
                <a:ext cx="2672696" cy="632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Benim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içmem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bir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problem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değil</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tr-TR"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Bırakmak</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veya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azaltmak</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istemiyorum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grpSp>
        <p:grpSp>
          <p:nvGrpSpPr>
            <p:cNvPr id="8" name="Google Shape;1470;p43">
              <a:extLst>
                <a:ext uri="{FF2B5EF4-FFF2-40B4-BE49-F238E27FC236}">
                  <a16:creationId xmlns:a16="http://schemas.microsoft.com/office/drawing/2014/main" id="{E093ABCD-8AC0-8E57-D83A-8631C9EEB786}"/>
                </a:ext>
              </a:extLst>
            </p:cNvPr>
            <p:cNvGrpSpPr/>
            <p:nvPr/>
          </p:nvGrpSpPr>
          <p:grpSpPr>
            <a:xfrm>
              <a:off x="5684995" y="2228566"/>
              <a:ext cx="1741175" cy="1984050"/>
              <a:chOff x="3711804" y="2420900"/>
              <a:chExt cx="1741175" cy="1984050"/>
            </a:xfrm>
          </p:grpSpPr>
          <p:cxnSp>
            <p:nvCxnSpPr>
              <p:cNvPr id="34" name="Google Shape;1471;p43">
                <a:extLst>
                  <a:ext uri="{FF2B5EF4-FFF2-40B4-BE49-F238E27FC236}">
                    <a16:creationId xmlns:a16="http://schemas.microsoft.com/office/drawing/2014/main" id="{EE551ABB-28D5-0F2E-1A9D-BFB15B6A7824}"/>
                  </a:ext>
                </a:extLst>
              </p:cNvPr>
              <p:cNvCxnSpPr/>
              <p:nvPr/>
            </p:nvCxnSpPr>
            <p:spPr>
              <a:xfrm>
                <a:off x="4572009" y="2753000"/>
                <a:ext cx="0" cy="1003800"/>
              </a:xfrm>
              <a:prstGeom prst="straightConnector1">
                <a:avLst/>
              </a:prstGeom>
              <a:noFill/>
              <a:ln w="9525" cap="flat" cmpd="sng">
                <a:solidFill>
                  <a:schemeClr val="accent3"/>
                </a:solidFill>
                <a:prstDash val="solid"/>
                <a:round/>
                <a:headEnd type="none" w="med" len="med"/>
                <a:tailEnd type="none" w="med" len="med"/>
              </a:ln>
            </p:spPr>
          </p:cxnSp>
          <p:sp>
            <p:nvSpPr>
              <p:cNvPr id="35" name="Google Shape;1472;p43">
                <a:extLst>
                  <a:ext uri="{FF2B5EF4-FFF2-40B4-BE49-F238E27FC236}">
                    <a16:creationId xmlns:a16="http://schemas.microsoft.com/office/drawing/2014/main" id="{04C90F6B-669B-B64B-7F46-C178336CED19}"/>
                  </a:ext>
                </a:extLst>
              </p:cNvPr>
              <p:cNvSpPr/>
              <p:nvPr/>
            </p:nvSpPr>
            <p:spPr>
              <a:xfrm>
                <a:off x="3844209" y="2420900"/>
                <a:ext cx="1455600" cy="408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tr-TR" sz="20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Karar</a:t>
                </a:r>
                <a:endParaRPr kumimoji="0" sz="2000" b="0" i="0" u="none" strike="noStrike" kern="1200" cap="none" spc="0" normalizeH="0" baseline="0" noProof="0" dirty="0">
                  <a:ln>
                    <a:noFill/>
                  </a:ln>
                  <a:solidFill>
                    <a:srgbClr val="FFFFFF"/>
                  </a:solidFill>
                  <a:effectLst/>
                  <a:uLnTx/>
                  <a:uFillTx/>
                  <a:ea typeface="+mn-ea"/>
                  <a:cs typeface="+mn-cs"/>
                </a:endParaRPr>
              </a:p>
            </p:txBody>
          </p:sp>
          <p:sp>
            <p:nvSpPr>
              <p:cNvPr id="36" name="Google Shape;1473;p43">
                <a:extLst>
                  <a:ext uri="{FF2B5EF4-FFF2-40B4-BE49-F238E27FC236}">
                    <a16:creationId xmlns:a16="http://schemas.microsoft.com/office/drawing/2014/main" id="{3017A55F-8B25-8C10-060F-DDD39FD22236}"/>
                  </a:ext>
                </a:extLst>
              </p:cNvPr>
              <p:cNvSpPr txBox="1"/>
              <p:nvPr/>
            </p:nvSpPr>
            <p:spPr>
              <a:xfrm>
                <a:off x="3711804" y="3772850"/>
                <a:ext cx="1741175" cy="632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İçmeyi</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bir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süre</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sonra</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bırakacağım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endParaRPr kumimoji="0" sz="2000" b="0" i="0" u="none" strike="noStrike" kern="1200" cap="none" spc="0" normalizeH="0" baseline="0" noProof="0" dirty="0">
                  <a:ln>
                    <a:noFill/>
                  </a:ln>
                  <a:solidFill>
                    <a:prstClr val="black"/>
                  </a:solidFill>
                  <a:effectLst/>
                  <a:uLnTx/>
                  <a:uFillTx/>
                  <a:ea typeface="Roboto Medium"/>
                  <a:cs typeface="Roboto Medium"/>
                  <a:sym typeface="Roboto"/>
                </a:endParaRPr>
              </a:p>
            </p:txBody>
          </p:sp>
        </p:grpSp>
        <p:cxnSp>
          <p:nvCxnSpPr>
            <p:cNvPr id="9" name="Google Shape;1478;p43">
              <a:extLst>
                <a:ext uri="{FF2B5EF4-FFF2-40B4-BE49-F238E27FC236}">
                  <a16:creationId xmlns:a16="http://schemas.microsoft.com/office/drawing/2014/main" id="{D84E2D1E-071A-899F-E4CF-CED78B448C57}"/>
                </a:ext>
              </a:extLst>
            </p:cNvPr>
            <p:cNvCxnSpPr/>
            <p:nvPr/>
          </p:nvCxnSpPr>
          <p:spPr>
            <a:xfrm>
              <a:off x="9679193" y="1836265"/>
              <a:ext cx="0" cy="1728000"/>
            </a:xfrm>
            <a:prstGeom prst="straightConnector1">
              <a:avLst/>
            </a:prstGeom>
            <a:noFill/>
            <a:ln w="9525" cap="flat" cmpd="sng">
              <a:solidFill>
                <a:schemeClr val="accent5"/>
              </a:solidFill>
              <a:prstDash val="solid"/>
              <a:round/>
              <a:headEnd type="none" w="med" len="med"/>
              <a:tailEnd type="none" w="med" len="med"/>
            </a:ln>
          </p:spPr>
        </p:cxnSp>
        <p:grpSp>
          <p:nvGrpSpPr>
            <p:cNvPr id="10" name="Group 40">
              <a:extLst>
                <a:ext uri="{FF2B5EF4-FFF2-40B4-BE49-F238E27FC236}">
                  <a16:creationId xmlns:a16="http://schemas.microsoft.com/office/drawing/2014/main" id="{0B6EAAF8-AC4A-51F4-C882-3EE3244AAA04}"/>
                </a:ext>
              </a:extLst>
            </p:cNvPr>
            <p:cNvGrpSpPr/>
            <p:nvPr/>
          </p:nvGrpSpPr>
          <p:grpSpPr>
            <a:xfrm>
              <a:off x="8951393" y="1504166"/>
              <a:ext cx="1465749" cy="2640119"/>
              <a:chOff x="6952775" y="1220250"/>
              <a:chExt cx="1465749" cy="2640119"/>
            </a:xfrm>
          </p:grpSpPr>
          <p:sp>
            <p:nvSpPr>
              <p:cNvPr id="32" name="Google Shape;1479;p43">
                <a:extLst>
                  <a:ext uri="{FF2B5EF4-FFF2-40B4-BE49-F238E27FC236}">
                    <a16:creationId xmlns:a16="http://schemas.microsoft.com/office/drawing/2014/main" id="{1B19FF51-B9DE-FB7D-6836-4A262DD7D296}"/>
                  </a:ext>
                </a:extLst>
              </p:cNvPr>
              <p:cNvSpPr/>
              <p:nvPr/>
            </p:nvSpPr>
            <p:spPr>
              <a:xfrm>
                <a:off x="6952775" y="1220250"/>
                <a:ext cx="1455600" cy="408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tr-TR" sz="20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Sürdürme</a:t>
                </a:r>
                <a:endParaRPr kumimoji="0" sz="2000" b="0" i="0" u="none" strike="noStrike" kern="1200" cap="none" spc="0" normalizeH="0" baseline="0" noProof="0" dirty="0">
                  <a:ln>
                    <a:noFill/>
                  </a:ln>
                  <a:solidFill>
                    <a:srgbClr val="FFFFFF"/>
                  </a:solidFill>
                  <a:effectLst/>
                  <a:uLnTx/>
                  <a:uFillTx/>
                  <a:ea typeface="+mn-ea"/>
                  <a:cs typeface="+mn-cs"/>
                </a:endParaRPr>
              </a:p>
            </p:txBody>
          </p:sp>
          <p:sp>
            <p:nvSpPr>
              <p:cNvPr id="33" name="Google Shape;1480;p43">
                <a:extLst>
                  <a:ext uri="{FF2B5EF4-FFF2-40B4-BE49-F238E27FC236}">
                    <a16:creationId xmlns:a16="http://schemas.microsoft.com/office/drawing/2014/main" id="{BC837D27-2BBD-9CE6-7C3A-AE21EAAE5025}"/>
                  </a:ext>
                </a:extLst>
              </p:cNvPr>
              <p:cNvSpPr txBox="1"/>
              <p:nvPr/>
            </p:nvSpPr>
            <p:spPr>
              <a:xfrm>
                <a:off x="6962924" y="3228269"/>
                <a:ext cx="1455600" cy="632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tr-TR" sz="2000" b="0" i="0" u="none" strike="noStrike" kern="1200" cap="none" spc="0" normalizeH="0" baseline="0" noProof="0" dirty="0">
                    <a:ln>
                      <a:noFill/>
                    </a:ln>
                    <a:solidFill>
                      <a:prstClr val="black"/>
                    </a:solidFill>
                    <a:effectLst/>
                    <a:uLnTx/>
                    <a:uFillTx/>
                    <a:ea typeface="Roboto Medium"/>
                    <a:cs typeface="Roboto Medium"/>
                    <a:sym typeface="Roboto"/>
                  </a:rPr>
                  <a:t>Bir süredir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içmiyorum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endParaRPr kumimoji="0" sz="2000" b="0" i="0" u="none" strike="noStrike" kern="1200" cap="none" spc="0" normalizeH="0" baseline="0" noProof="0" dirty="0">
                  <a:ln>
                    <a:noFill/>
                  </a:ln>
                  <a:solidFill>
                    <a:prstClr val="black"/>
                  </a:solidFill>
                  <a:effectLst/>
                  <a:uLnTx/>
                  <a:uFillTx/>
                  <a:ea typeface="Roboto Medium"/>
                  <a:cs typeface="Roboto Medium"/>
                  <a:sym typeface="Roboto"/>
                </a:endParaRPr>
              </a:p>
            </p:txBody>
          </p:sp>
        </p:grpSp>
        <p:grpSp>
          <p:nvGrpSpPr>
            <p:cNvPr id="11" name="Google Shape;1481;p43">
              <a:extLst>
                <a:ext uri="{FF2B5EF4-FFF2-40B4-BE49-F238E27FC236}">
                  <a16:creationId xmlns:a16="http://schemas.microsoft.com/office/drawing/2014/main" id="{12F63423-C5C7-7EFC-648C-5DCFE2F3178A}"/>
                </a:ext>
              </a:extLst>
            </p:cNvPr>
            <p:cNvGrpSpPr/>
            <p:nvPr/>
          </p:nvGrpSpPr>
          <p:grpSpPr>
            <a:xfrm>
              <a:off x="7342631" y="1866366"/>
              <a:ext cx="1497399" cy="2279284"/>
              <a:chOff x="5369413" y="2058700"/>
              <a:chExt cx="1497399" cy="2279284"/>
            </a:xfrm>
          </p:grpSpPr>
          <p:cxnSp>
            <p:nvCxnSpPr>
              <p:cNvPr id="29" name="Google Shape;1482;p43">
                <a:extLst>
                  <a:ext uri="{FF2B5EF4-FFF2-40B4-BE49-F238E27FC236}">
                    <a16:creationId xmlns:a16="http://schemas.microsoft.com/office/drawing/2014/main" id="{0834E2B1-602E-BB10-8D90-4406D8B59BA9}"/>
                  </a:ext>
                </a:extLst>
              </p:cNvPr>
              <p:cNvCxnSpPr/>
              <p:nvPr/>
            </p:nvCxnSpPr>
            <p:spPr>
              <a:xfrm>
                <a:off x="6139012" y="2390800"/>
                <a:ext cx="0" cy="1365900"/>
              </a:xfrm>
              <a:prstGeom prst="straightConnector1">
                <a:avLst/>
              </a:prstGeom>
              <a:noFill/>
              <a:ln w="9525" cap="flat" cmpd="sng">
                <a:solidFill>
                  <a:schemeClr val="accent4"/>
                </a:solidFill>
                <a:prstDash val="solid"/>
                <a:round/>
                <a:headEnd type="none" w="med" len="med"/>
                <a:tailEnd type="none" w="med" len="med"/>
              </a:ln>
            </p:spPr>
          </p:cxnSp>
          <p:sp>
            <p:nvSpPr>
              <p:cNvPr id="30" name="Google Shape;1483;p43">
                <a:extLst>
                  <a:ext uri="{FF2B5EF4-FFF2-40B4-BE49-F238E27FC236}">
                    <a16:creationId xmlns:a16="http://schemas.microsoft.com/office/drawing/2014/main" id="{EC40C2BE-D1DD-F43E-7680-24217171CE46}"/>
                  </a:ext>
                </a:extLst>
              </p:cNvPr>
              <p:cNvSpPr/>
              <p:nvPr/>
            </p:nvSpPr>
            <p:spPr>
              <a:xfrm>
                <a:off x="5411212" y="2058700"/>
                <a:ext cx="1455600" cy="4083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tr-TR" sz="20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Eylem</a:t>
                </a:r>
                <a:endParaRPr kumimoji="0" sz="2000" b="0" i="0" u="none" strike="noStrike" kern="1200" cap="none" spc="0" normalizeH="0" baseline="0" noProof="0" dirty="0">
                  <a:ln>
                    <a:noFill/>
                  </a:ln>
                  <a:solidFill>
                    <a:srgbClr val="FFFFFF"/>
                  </a:solidFill>
                  <a:effectLst/>
                  <a:uLnTx/>
                  <a:uFillTx/>
                  <a:ea typeface="+mn-ea"/>
                  <a:cs typeface="+mn-cs"/>
                </a:endParaRPr>
              </a:p>
            </p:txBody>
          </p:sp>
          <p:sp>
            <p:nvSpPr>
              <p:cNvPr id="31" name="Google Shape;1484;p43">
                <a:extLst>
                  <a:ext uri="{FF2B5EF4-FFF2-40B4-BE49-F238E27FC236}">
                    <a16:creationId xmlns:a16="http://schemas.microsoft.com/office/drawing/2014/main" id="{89F1BF61-4302-A88B-63AD-462F1F16E171}"/>
                  </a:ext>
                </a:extLst>
              </p:cNvPr>
              <p:cNvSpPr txBox="1"/>
              <p:nvPr/>
            </p:nvSpPr>
            <p:spPr>
              <a:xfrm>
                <a:off x="5369413" y="3705884"/>
                <a:ext cx="1455600" cy="632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İçmeyi</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bıraktım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endParaRPr kumimoji="0" sz="2000" b="0" i="0" u="none" strike="noStrike" kern="1200" cap="none" spc="0" normalizeH="0" baseline="0" noProof="0" dirty="0">
                  <a:ln>
                    <a:noFill/>
                  </a:ln>
                  <a:solidFill>
                    <a:prstClr val="black"/>
                  </a:solidFill>
                  <a:effectLst/>
                  <a:uLnTx/>
                  <a:uFillTx/>
                  <a:ea typeface="Roboto Medium"/>
                  <a:cs typeface="Roboto Medium"/>
                  <a:sym typeface="Roboto"/>
                </a:endParaRPr>
              </a:p>
            </p:txBody>
          </p:sp>
        </p:grpSp>
        <p:pic>
          <p:nvPicPr>
            <p:cNvPr id="12" name="Picture 25" descr="A picture containing text, vector graphics&#10;&#10;Description automatically generated">
              <a:extLst>
                <a:ext uri="{FF2B5EF4-FFF2-40B4-BE49-F238E27FC236}">
                  <a16:creationId xmlns:a16="http://schemas.microsoft.com/office/drawing/2014/main" id="{56D89780-DEF7-EAB0-703F-D4759066895E}"/>
                </a:ext>
              </a:extLst>
            </p:cNvPr>
            <p:cNvPicPr>
              <a:picLocks noChangeAspect="1"/>
            </p:cNvPicPr>
            <p:nvPr/>
          </p:nvPicPr>
          <p:blipFill rotWithShape="1">
            <a:blip r:embed="rId2"/>
            <a:srcRect l="71943" t="57811" r="9876" b="12600"/>
            <a:stretch/>
          </p:blipFill>
          <p:spPr>
            <a:xfrm>
              <a:off x="6255019" y="1178967"/>
              <a:ext cx="632534" cy="1029463"/>
            </a:xfrm>
            <a:prstGeom prst="rect">
              <a:avLst/>
            </a:prstGeom>
          </p:spPr>
        </p:pic>
        <p:pic>
          <p:nvPicPr>
            <p:cNvPr id="13" name="Picture 26" descr="A picture containing text, vector graphics&#10;&#10;Description automatically generated">
              <a:extLst>
                <a:ext uri="{FF2B5EF4-FFF2-40B4-BE49-F238E27FC236}">
                  <a16:creationId xmlns:a16="http://schemas.microsoft.com/office/drawing/2014/main" id="{7AD3A867-E0AB-B0E5-01D9-14790A2CE390}"/>
                </a:ext>
              </a:extLst>
            </p:cNvPr>
            <p:cNvPicPr>
              <a:picLocks noChangeAspect="1"/>
            </p:cNvPicPr>
            <p:nvPr/>
          </p:nvPicPr>
          <p:blipFill rotWithShape="1">
            <a:blip r:embed="rId2"/>
            <a:srcRect l="6763" t="14825" r="75056" b="52584"/>
            <a:stretch/>
          </p:blipFill>
          <p:spPr>
            <a:xfrm>
              <a:off x="7698424" y="710987"/>
              <a:ext cx="632534" cy="1133888"/>
            </a:xfrm>
            <a:prstGeom prst="rect">
              <a:avLst/>
            </a:prstGeom>
          </p:spPr>
        </p:pic>
        <p:pic>
          <p:nvPicPr>
            <p:cNvPr id="14" name="Picture 27" descr="A picture containing text, vector graphics&#10;&#10;Description automatically generated">
              <a:extLst>
                <a:ext uri="{FF2B5EF4-FFF2-40B4-BE49-F238E27FC236}">
                  <a16:creationId xmlns:a16="http://schemas.microsoft.com/office/drawing/2014/main" id="{831F663F-C676-710F-FFD2-188A31D85AAB}"/>
                </a:ext>
              </a:extLst>
            </p:cNvPr>
            <p:cNvPicPr>
              <a:picLocks noChangeAspect="1"/>
            </p:cNvPicPr>
            <p:nvPr/>
          </p:nvPicPr>
          <p:blipFill rotWithShape="1">
            <a:blip r:embed="rId2"/>
            <a:srcRect l="41955" t="14153" r="39864" b="53256"/>
            <a:stretch/>
          </p:blipFill>
          <p:spPr>
            <a:xfrm>
              <a:off x="9498181" y="438146"/>
              <a:ext cx="632534" cy="1133888"/>
            </a:xfrm>
            <a:prstGeom prst="rect">
              <a:avLst/>
            </a:prstGeom>
          </p:spPr>
        </p:pic>
        <p:pic>
          <p:nvPicPr>
            <p:cNvPr id="15" name="Picture 28" descr="A picture containing text, vector graphics&#10;&#10;Description automatically generated">
              <a:extLst>
                <a:ext uri="{FF2B5EF4-FFF2-40B4-BE49-F238E27FC236}">
                  <a16:creationId xmlns:a16="http://schemas.microsoft.com/office/drawing/2014/main" id="{F71D7F4C-CFA8-0680-86B2-6A866F8CD838}"/>
                </a:ext>
              </a:extLst>
            </p:cNvPr>
            <p:cNvPicPr>
              <a:picLocks noChangeAspect="1"/>
            </p:cNvPicPr>
            <p:nvPr/>
          </p:nvPicPr>
          <p:blipFill rotWithShape="1">
            <a:blip r:embed="rId2"/>
            <a:srcRect l="73100" t="11293" r="4680" b="56650"/>
            <a:stretch/>
          </p:blipFill>
          <p:spPr>
            <a:xfrm>
              <a:off x="7155723" y="4532783"/>
              <a:ext cx="713589" cy="1029463"/>
            </a:xfrm>
            <a:prstGeom prst="rect">
              <a:avLst/>
            </a:prstGeom>
          </p:spPr>
        </p:pic>
        <p:sp>
          <p:nvSpPr>
            <p:cNvPr id="16" name="Google Shape;1479;p43">
              <a:extLst>
                <a:ext uri="{FF2B5EF4-FFF2-40B4-BE49-F238E27FC236}">
                  <a16:creationId xmlns:a16="http://schemas.microsoft.com/office/drawing/2014/main" id="{3067E803-6603-1C57-3BC9-B8EFD2606E4D}"/>
                </a:ext>
              </a:extLst>
            </p:cNvPr>
            <p:cNvSpPr/>
            <p:nvPr/>
          </p:nvSpPr>
          <p:spPr>
            <a:xfrm>
              <a:off x="5225804" y="4960124"/>
              <a:ext cx="1896779" cy="548359"/>
            </a:xfrm>
            <a:prstGeom prst="roundRect">
              <a:avLst>
                <a:gd name="adj" fmla="val 16667"/>
              </a:avLst>
            </a:prstGeom>
            <a:solidFill>
              <a:srgbClr val="00206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tr-TR" sz="20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Tekrar Başlama</a:t>
              </a:r>
              <a:endParaRPr kumimoji="0" sz="2000" b="0" i="0" u="none" strike="noStrike" kern="1200" cap="none" spc="0" normalizeH="0" baseline="0" noProof="0" dirty="0">
                <a:ln>
                  <a:noFill/>
                </a:ln>
                <a:solidFill>
                  <a:srgbClr val="FFFFFF"/>
                </a:solidFill>
                <a:effectLst/>
                <a:uLnTx/>
                <a:uFillTx/>
                <a:ea typeface="+mn-ea"/>
                <a:cs typeface="+mn-cs"/>
              </a:endParaRPr>
            </a:p>
          </p:txBody>
        </p:sp>
        <p:sp>
          <p:nvSpPr>
            <p:cNvPr id="17" name="Google Shape;1480;p43">
              <a:extLst>
                <a:ext uri="{FF2B5EF4-FFF2-40B4-BE49-F238E27FC236}">
                  <a16:creationId xmlns:a16="http://schemas.microsoft.com/office/drawing/2014/main" id="{F723A564-C6EB-5113-ECE9-306716E7DEF3}"/>
                </a:ext>
              </a:extLst>
            </p:cNvPr>
            <p:cNvSpPr txBox="1"/>
            <p:nvPr/>
          </p:nvSpPr>
          <p:spPr>
            <a:xfrm>
              <a:off x="7563180" y="4666603"/>
              <a:ext cx="1455601" cy="34652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ea typeface="+mn-ea"/>
                <a:cs typeface="+mn-cs"/>
              </a:endParaRPr>
            </a:p>
          </p:txBody>
        </p:sp>
        <p:grpSp>
          <p:nvGrpSpPr>
            <p:cNvPr id="18" name="Google Shape;996;p63">
              <a:extLst>
                <a:ext uri="{FF2B5EF4-FFF2-40B4-BE49-F238E27FC236}">
                  <a16:creationId xmlns:a16="http://schemas.microsoft.com/office/drawing/2014/main" id="{1F69DAE7-6958-646E-A45A-1393395950A6}"/>
                </a:ext>
              </a:extLst>
            </p:cNvPr>
            <p:cNvGrpSpPr/>
            <p:nvPr/>
          </p:nvGrpSpPr>
          <p:grpSpPr>
            <a:xfrm rot="12268296">
              <a:off x="4674641" y="4965546"/>
              <a:ext cx="419285" cy="268162"/>
              <a:chOff x="4901887" y="1948286"/>
              <a:chExt cx="68627" cy="33800"/>
            </a:xfrm>
          </p:grpSpPr>
          <p:sp>
            <p:nvSpPr>
              <p:cNvPr id="26" name="Google Shape;997;p63">
                <a:extLst>
                  <a:ext uri="{FF2B5EF4-FFF2-40B4-BE49-F238E27FC236}">
                    <a16:creationId xmlns:a16="http://schemas.microsoft.com/office/drawing/2014/main" id="{DBD4F605-63C8-6DC8-5B1F-16D2FF9B9E71}"/>
                  </a:ext>
                </a:extLst>
              </p:cNvPr>
              <p:cNvSpPr/>
              <p:nvPr/>
            </p:nvSpPr>
            <p:spPr>
              <a:xfrm>
                <a:off x="4931014" y="1948286"/>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002060"/>
              </a:solid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002060"/>
                  </a:solidFill>
                  <a:effectLst/>
                  <a:uLnTx/>
                  <a:uFillTx/>
                  <a:ea typeface="+mn-ea"/>
                  <a:cs typeface="+mn-cs"/>
                </a:endParaRPr>
              </a:p>
            </p:txBody>
          </p:sp>
          <p:sp>
            <p:nvSpPr>
              <p:cNvPr id="27" name="Google Shape;998;p63">
                <a:extLst>
                  <a:ext uri="{FF2B5EF4-FFF2-40B4-BE49-F238E27FC236}">
                    <a16:creationId xmlns:a16="http://schemas.microsoft.com/office/drawing/2014/main" id="{CC2375BF-85B9-04C8-7820-95EE8378FB2D}"/>
                  </a:ext>
                </a:extLst>
              </p:cNvPr>
              <p:cNvSpPr/>
              <p:nvPr/>
            </p:nvSpPr>
            <p:spPr>
              <a:xfrm>
                <a:off x="4913676" y="1961686"/>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002060"/>
              </a:solid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2060"/>
                  </a:solidFill>
                  <a:effectLst/>
                  <a:uLnTx/>
                  <a:uFillTx/>
                  <a:ea typeface="+mn-ea"/>
                  <a:cs typeface="+mn-cs"/>
                </a:endParaRPr>
              </a:p>
            </p:txBody>
          </p:sp>
          <p:sp>
            <p:nvSpPr>
              <p:cNvPr id="28" name="Google Shape;999;p63">
                <a:extLst>
                  <a:ext uri="{FF2B5EF4-FFF2-40B4-BE49-F238E27FC236}">
                    <a16:creationId xmlns:a16="http://schemas.microsoft.com/office/drawing/2014/main" id="{183CA413-926D-DFB7-7359-0F99862C802D}"/>
                  </a:ext>
                </a:extLst>
              </p:cNvPr>
              <p:cNvSpPr/>
              <p:nvPr/>
            </p:nvSpPr>
            <p:spPr>
              <a:xfrm>
                <a:off x="4901887" y="1961693"/>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002060"/>
              </a:solid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2060"/>
                  </a:solidFill>
                  <a:effectLst/>
                  <a:uLnTx/>
                  <a:uFillTx/>
                  <a:ea typeface="+mn-ea"/>
                  <a:cs typeface="+mn-cs"/>
                </a:endParaRPr>
              </a:p>
            </p:txBody>
          </p:sp>
        </p:grpSp>
        <p:sp>
          <p:nvSpPr>
            <p:cNvPr id="19" name="Google Shape;1480;p43">
              <a:extLst>
                <a:ext uri="{FF2B5EF4-FFF2-40B4-BE49-F238E27FC236}">
                  <a16:creationId xmlns:a16="http://schemas.microsoft.com/office/drawing/2014/main" id="{A45FD7DB-90E3-6E34-B969-A5E444095396}"/>
                </a:ext>
              </a:extLst>
            </p:cNvPr>
            <p:cNvSpPr txBox="1"/>
            <p:nvPr/>
          </p:nvSpPr>
          <p:spPr>
            <a:xfrm>
              <a:off x="7412682" y="4930146"/>
              <a:ext cx="2434155" cy="632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Tekrar</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içmeye</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başladım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p>
          </p:txBody>
        </p:sp>
        <p:pic>
          <p:nvPicPr>
            <p:cNvPr id="20" name="Picture 35" descr="A picture containing text, silhouette, vector graphics&#10;&#10;Description automatically generated">
              <a:extLst>
                <a:ext uri="{FF2B5EF4-FFF2-40B4-BE49-F238E27FC236}">
                  <a16:creationId xmlns:a16="http://schemas.microsoft.com/office/drawing/2014/main" id="{55AB4F50-0275-CDE6-3697-4488935B1FC4}"/>
                </a:ext>
              </a:extLst>
            </p:cNvPr>
            <p:cNvPicPr>
              <a:picLocks noChangeAspect="1"/>
            </p:cNvPicPr>
            <p:nvPr/>
          </p:nvPicPr>
          <p:blipFill rotWithShape="1">
            <a:blip r:embed="rId3"/>
            <a:srcRect l="5005" t="37952" r="85081" b="42033"/>
            <a:stretch/>
          </p:blipFill>
          <p:spPr>
            <a:xfrm>
              <a:off x="2955011" y="2020120"/>
              <a:ext cx="470639" cy="950179"/>
            </a:xfrm>
            <a:prstGeom prst="rect">
              <a:avLst/>
            </a:prstGeom>
          </p:spPr>
        </p:pic>
        <p:pic>
          <p:nvPicPr>
            <p:cNvPr id="21" name="Picture 37" descr="A picture containing text, silhouette, vector graphics&#10;&#10;Description automatically generated">
              <a:extLst>
                <a:ext uri="{FF2B5EF4-FFF2-40B4-BE49-F238E27FC236}">
                  <a16:creationId xmlns:a16="http://schemas.microsoft.com/office/drawing/2014/main" id="{FC9CCDF9-7B24-E7AD-4793-C070137A12C3}"/>
                </a:ext>
              </a:extLst>
            </p:cNvPr>
            <p:cNvPicPr>
              <a:picLocks noChangeAspect="1"/>
            </p:cNvPicPr>
            <p:nvPr/>
          </p:nvPicPr>
          <p:blipFill rotWithShape="1">
            <a:blip r:embed="rId3"/>
            <a:srcRect l="21420" t="36977" r="68666" b="43008"/>
            <a:stretch/>
          </p:blipFill>
          <p:spPr>
            <a:xfrm>
              <a:off x="4687991" y="1546782"/>
              <a:ext cx="502695" cy="1014897"/>
            </a:xfrm>
            <a:prstGeom prst="rect">
              <a:avLst/>
            </a:prstGeom>
          </p:spPr>
        </p:pic>
        <p:grpSp>
          <p:nvGrpSpPr>
            <p:cNvPr id="22" name="Group 42">
              <a:extLst>
                <a:ext uri="{FF2B5EF4-FFF2-40B4-BE49-F238E27FC236}">
                  <a16:creationId xmlns:a16="http://schemas.microsoft.com/office/drawing/2014/main" id="{CFF7EC69-8AD0-A1E4-81E6-0C16DA29B5C4}"/>
                </a:ext>
              </a:extLst>
            </p:cNvPr>
            <p:cNvGrpSpPr/>
            <p:nvPr/>
          </p:nvGrpSpPr>
          <p:grpSpPr>
            <a:xfrm>
              <a:off x="3821027" y="2590765"/>
              <a:ext cx="2188607" cy="1818076"/>
              <a:chOff x="1822409" y="2306850"/>
              <a:chExt cx="2188607" cy="1818076"/>
            </a:xfrm>
          </p:grpSpPr>
          <p:sp>
            <p:nvSpPr>
              <p:cNvPr id="23" name="Google Shape;1468;p43">
                <a:extLst>
                  <a:ext uri="{FF2B5EF4-FFF2-40B4-BE49-F238E27FC236}">
                    <a16:creationId xmlns:a16="http://schemas.microsoft.com/office/drawing/2014/main" id="{876051BE-F93E-7F1B-E0A2-4402C6A82956}"/>
                  </a:ext>
                </a:extLst>
              </p:cNvPr>
              <p:cNvSpPr/>
              <p:nvPr/>
            </p:nvSpPr>
            <p:spPr>
              <a:xfrm>
                <a:off x="2251838" y="2306850"/>
                <a:ext cx="1455600" cy="408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tr-TR" sz="20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Farkındalık</a:t>
                </a:r>
                <a:endParaRPr kumimoji="0" sz="2000" b="0" i="0" u="none" strike="noStrike" kern="1200" cap="none" spc="0" normalizeH="0" baseline="0" noProof="0" dirty="0">
                  <a:ln>
                    <a:noFill/>
                  </a:ln>
                  <a:solidFill>
                    <a:srgbClr val="FFFFFF"/>
                  </a:solidFill>
                  <a:effectLst/>
                  <a:uLnTx/>
                  <a:uFillTx/>
                  <a:ea typeface="+mn-ea"/>
                  <a:cs typeface="+mn-cs"/>
                </a:endParaRPr>
              </a:p>
            </p:txBody>
          </p:sp>
          <p:cxnSp>
            <p:nvCxnSpPr>
              <p:cNvPr id="24" name="Google Shape;1467;p43">
                <a:extLst>
                  <a:ext uri="{FF2B5EF4-FFF2-40B4-BE49-F238E27FC236}">
                    <a16:creationId xmlns:a16="http://schemas.microsoft.com/office/drawing/2014/main" id="{E4833A2D-8809-B3F7-FCF1-C616E1EEE53F}"/>
                  </a:ext>
                </a:extLst>
              </p:cNvPr>
              <p:cNvCxnSpPr/>
              <p:nvPr/>
            </p:nvCxnSpPr>
            <p:spPr>
              <a:xfrm>
                <a:off x="2979638" y="2638950"/>
                <a:ext cx="0" cy="641700"/>
              </a:xfrm>
              <a:prstGeom prst="straightConnector1">
                <a:avLst/>
              </a:prstGeom>
              <a:noFill/>
              <a:ln w="9525" cap="flat" cmpd="sng">
                <a:solidFill>
                  <a:schemeClr val="accent2"/>
                </a:solidFill>
                <a:prstDash val="solid"/>
                <a:round/>
                <a:headEnd type="none" w="med" len="med"/>
                <a:tailEnd type="none" w="med" len="med"/>
              </a:ln>
            </p:spPr>
          </p:cxnSp>
          <p:sp>
            <p:nvSpPr>
              <p:cNvPr id="25" name="Google Shape;1469;p43">
                <a:extLst>
                  <a:ext uri="{FF2B5EF4-FFF2-40B4-BE49-F238E27FC236}">
                    <a16:creationId xmlns:a16="http://schemas.microsoft.com/office/drawing/2014/main" id="{578FE5C6-4B06-27C0-C14A-407FB043C232}"/>
                  </a:ext>
                </a:extLst>
              </p:cNvPr>
              <p:cNvSpPr txBox="1"/>
              <p:nvPr/>
            </p:nvSpPr>
            <p:spPr>
              <a:xfrm>
                <a:off x="1822409" y="3492826"/>
                <a:ext cx="2188607" cy="632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Benim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içmem</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Bir</a:t>
                </a:r>
                <a:r>
                  <a:rPr lang="tr-TR" sz="2000" dirty="0">
                    <a:solidFill>
                      <a:prstClr val="black"/>
                    </a:solidFill>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sorun</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ama</a:t>
                </a:r>
                <a:r>
                  <a:rPr kumimoji="0" lang="tr-TR"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bırakmayı</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 </a:t>
                </a:r>
                <a:r>
                  <a:rPr kumimoji="0" lang="en-GB" sz="2000" b="0" i="0" u="none" strike="noStrike" kern="1200" cap="none" spc="0" normalizeH="0" baseline="0" noProof="0" dirty="0" err="1">
                    <a:ln>
                      <a:noFill/>
                    </a:ln>
                    <a:solidFill>
                      <a:prstClr val="black"/>
                    </a:solidFill>
                    <a:effectLst/>
                    <a:uLnTx/>
                    <a:uFillTx/>
                    <a:ea typeface="Roboto Medium"/>
                    <a:cs typeface="Roboto Medium"/>
                    <a:sym typeface="Roboto"/>
                  </a:rPr>
                  <a:t>düşünmüyorum</a:t>
                </a:r>
                <a:r>
                  <a:rPr kumimoji="0" lang="tr-TR" sz="2000" b="0" i="0" u="none" strike="noStrike" kern="1200" cap="none" spc="0" normalizeH="0" baseline="0" noProof="0" dirty="0">
                    <a:ln>
                      <a:noFill/>
                    </a:ln>
                    <a:solidFill>
                      <a:prstClr val="black"/>
                    </a:solidFill>
                    <a:effectLst/>
                    <a:uLnTx/>
                    <a:uFillTx/>
                    <a:ea typeface="Roboto Medium"/>
                    <a:cs typeface="Roboto Medium"/>
                    <a:sym typeface="Roboto"/>
                  </a:rPr>
                  <a:t>.</a:t>
                </a:r>
                <a:r>
                  <a:rPr kumimoji="0" lang="en-GB" sz="2000" b="0" i="0" u="none" strike="noStrike" kern="1200" cap="none" spc="0" normalizeH="0" baseline="0" noProof="0" dirty="0">
                    <a:ln>
                      <a:noFill/>
                    </a:ln>
                    <a:solidFill>
                      <a:prstClr val="black"/>
                    </a:solidFill>
                    <a:effectLst/>
                    <a:uLnTx/>
                    <a:uFillTx/>
                    <a:ea typeface="Roboto Medium"/>
                    <a:cs typeface="Roboto Medium"/>
                    <a:sym typeface="Roboto"/>
                  </a:rPr>
                  <a:t>”</a:t>
                </a:r>
                <a:endParaRPr kumimoji="0" sz="2000" b="0" i="0" u="none" strike="noStrike" kern="1200" cap="none" spc="0" normalizeH="0" baseline="0" noProof="0" dirty="0">
                  <a:ln>
                    <a:noFill/>
                  </a:ln>
                  <a:solidFill>
                    <a:prstClr val="black"/>
                  </a:solidFill>
                  <a:effectLst/>
                  <a:uLnTx/>
                  <a:uFillTx/>
                  <a:ea typeface="Roboto Medium"/>
                  <a:cs typeface="Roboto Medium"/>
                  <a:sym typeface="Roboto"/>
                </a:endParaRPr>
              </a:p>
            </p:txBody>
          </p:sp>
        </p:grpSp>
      </p:grpSp>
    </p:spTree>
    <p:extLst>
      <p:ext uri="{BB962C8B-B14F-4D97-AF65-F5344CB8AC3E}">
        <p14:creationId xmlns:p14="http://schemas.microsoft.com/office/powerpoint/2010/main" val="255994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12D4A-BBC8-C2C5-1451-2A06CC199BAA}"/>
            </a:ext>
          </a:extLst>
        </p:cNvPr>
        <p:cNvGrpSpPr/>
        <p:nvPr/>
      </p:nvGrpSpPr>
      <p:grpSpPr>
        <a:xfrm>
          <a:off x="0" y="0"/>
          <a:ext cx="0" cy="0"/>
          <a:chOff x="0" y="0"/>
          <a:chExt cx="0" cy="0"/>
        </a:xfrm>
      </p:grpSpPr>
      <p:grpSp>
        <p:nvGrpSpPr>
          <p:cNvPr id="40" name="Grup 39">
            <a:extLst>
              <a:ext uri="{FF2B5EF4-FFF2-40B4-BE49-F238E27FC236}">
                <a16:creationId xmlns:a16="http://schemas.microsoft.com/office/drawing/2014/main" id="{9C93DA5F-13B0-6C32-C7D8-4D28F692167C}"/>
              </a:ext>
            </a:extLst>
          </p:cNvPr>
          <p:cNvGrpSpPr/>
          <p:nvPr/>
        </p:nvGrpSpPr>
        <p:grpSpPr>
          <a:xfrm>
            <a:off x="661838" y="769962"/>
            <a:ext cx="11037384" cy="5129996"/>
            <a:chOff x="-732521" y="-17388"/>
            <a:chExt cx="13870606" cy="6734606"/>
          </a:xfrm>
        </p:grpSpPr>
        <p:sp>
          <p:nvSpPr>
            <p:cNvPr id="41" name="Google Shape;1580;p39">
              <a:extLst>
                <a:ext uri="{FF2B5EF4-FFF2-40B4-BE49-F238E27FC236}">
                  <a16:creationId xmlns:a16="http://schemas.microsoft.com/office/drawing/2014/main" id="{334F407F-4DD6-92F9-5F93-9CF642DFB0D4}"/>
                </a:ext>
              </a:extLst>
            </p:cNvPr>
            <p:cNvSpPr/>
            <p:nvPr/>
          </p:nvSpPr>
          <p:spPr>
            <a:xfrm>
              <a:off x="442319" y="2563729"/>
              <a:ext cx="11251403" cy="1634145"/>
            </a:xfrm>
            <a:custGeom>
              <a:avLst/>
              <a:gdLst/>
              <a:ahLst/>
              <a:cxnLst/>
              <a:rect l="l" t="t" r="r" b="b"/>
              <a:pathLst>
                <a:path w="286756" h="84554" extrusionOk="0">
                  <a:moveTo>
                    <a:pt x="1225" y="84554"/>
                  </a:moveTo>
                  <a:cubicBezTo>
                    <a:pt x="402" y="84554"/>
                    <a:pt x="0" y="83567"/>
                    <a:pt x="585" y="83001"/>
                  </a:cubicBezTo>
                  <a:lnTo>
                    <a:pt x="42725" y="40861"/>
                  </a:lnTo>
                  <a:cubicBezTo>
                    <a:pt x="53232" y="30354"/>
                    <a:pt x="70264" y="30354"/>
                    <a:pt x="80790" y="40861"/>
                  </a:cubicBezTo>
                  <a:lnTo>
                    <a:pt x="93709" y="53762"/>
                  </a:lnTo>
                  <a:cubicBezTo>
                    <a:pt x="103504" y="63575"/>
                    <a:pt x="119384" y="63575"/>
                    <a:pt x="129179" y="53762"/>
                  </a:cubicBezTo>
                  <a:lnTo>
                    <a:pt x="172433" y="10508"/>
                  </a:lnTo>
                  <a:cubicBezTo>
                    <a:pt x="182941" y="1"/>
                    <a:pt x="199991" y="1"/>
                    <a:pt x="210498" y="10508"/>
                  </a:cubicBezTo>
                  <a:lnTo>
                    <a:pt x="236502" y="36512"/>
                  </a:lnTo>
                  <a:cubicBezTo>
                    <a:pt x="244214" y="44205"/>
                    <a:pt x="256695" y="44205"/>
                    <a:pt x="264406" y="36512"/>
                  </a:cubicBezTo>
                  <a:lnTo>
                    <a:pt x="284508" y="16411"/>
                  </a:lnTo>
                  <a:cubicBezTo>
                    <a:pt x="285367" y="15460"/>
                    <a:pt x="286755" y="16831"/>
                    <a:pt x="285805" y="17690"/>
                  </a:cubicBezTo>
                  <a:lnTo>
                    <a:pt x="265704" y="37791"/>
                  </a:lnTo>
                  <a:cubicBezTo>
                    <a:pt x="257280" y="46215"/>
                    <a:pt x="243629" y="46215"/>
                    <a:pt x="235205" y="37791"/>
                  </a:cubicBezTo>
                  <a:lnTo>
                    <a:pt x="209219" y="11806"/>
                  </a:lnTo>
                  <a:cubicBezTo>
                    <a:pt x="199406" y="2011"/>
                    <a:pt x="183526" y="2011"/>
                    <a:pt x="173731" y="11806"/>
                  </a:cubicBezTo>
                  <a:lnTo>
                    <a:pt x="130476" y="55060"/>
                  </a:lnTo>
                  <a:cubicBezTo>
                    <a:pt x="119969" y="65586"/>
                    <a:pt x="102919" y="65586"/>
                    <a:pt x="92412" y="55060"/>
                  </a:cubicBezTo>
                  <a:lnTo>
                    <a:pt x="79492" y="42158"/>
                  </a:lnTo>
                  <a:cubicBezTo>
                    <a:pt x="69679" y="32364"/>
                    <a:pt x="53817" y="32364"/>
                    <a:pt x="44004" y="42158"/>
                  </a:cubicBezTo>
                  <a:lnTo>
                    <a:pt x="1864" y="84298"/>
                  </a:lnTo>
                  <a:cubicBezTo>
                    <a:pt x="1700" y="84463"/>
                    <a:pt x="1462" y="84554"/>
                    <a:pt x="1225" y="84554"/>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121900" tIns="121900" rIns="121900" bIns="121900" anchor="ctr" anchorCtr="0">
              <a:noAutofit/>
            </a:bodyPr>
            <a:lstStyle/>
            <a:p>
              <a:pPr defTabSz="1219170">
                <a:buClr>
                  <a:srgbClr val="000000"/>
                </a:buClr>
              </a:pPr>
              <a:endParaRPr sz="2200" kern="0" dirty="0">
                <a:solidFill>
                  <a:srgbClr val="000000"/>
                </a:solidFill>
                <a:cs typeface="Arial"/>
                <a:sym typeface="Arial"/>
              </a:endParaRPr>
            </a:p>
          </p:txBody>
        </p:sp>
        <p:grpSp>
          <p:nvGrpSpPr>
            <p:cNvPr id="42" name="Google Shape;1588;p39">
              <a:extLst>
                <a:ext uri="{FF2B5EF4-FFF2-40B4-BE49-F238E27FC236}">
                  <a16:creationId xmlns:a16="http://schemas.microsoft.com/office/drawing/2014/main" id="{14E0B464-DB35-378F-9B8D-6471CD0E64FB}"/>
                </a:ext>
              </a:extLst>
            </p:cNvPr>
            <p:cNvGrpSpPr/>
            <p:nvPr/>
          </p:nvGrpSpPr>
          <p:grpSpPr>
            <a:xfrm>
              <a:off x="8182785" y="2333684"/>
              <a:ext cx="926224" cy="2925725"/>
              <a:chOff x="5506768" y="2089347"/>
              <a:chExt cx="810444" cy="2608328"/>
            </a:xfrm>
          </p:grpSpPr>
          <p:cxnSp>
            <p:nvCxnSpPr>
              <p:cNvPr id="109" name="Google Shape;1589;p39">
                <a:extLst>
                  <a:ext uri="{FF2B5EF4-FFF2-40B4-BE49-F238E27FC236}">
                    <a16:creationId xmlns:a16="http://schemas.microsoft.com/office/drawing/2014/main" id="{5C53706F-E2CE-EBC1-DE67-676497131479}"/>
                  </a:ext>
                </a:extLst>
              </p:cNvPr>
              <p:cNvCxnSpPr/>
              <p:nvPr/>
            </p:nvCxnSpPr>
            <p:spPr>
              <a:xfrm>
                <a:off x="5927188" y="2716775"/>
                <a:ext cx="0" cy="1980900"/>
              </a:xfrm>
              <a:prstGeom prst="straightConnector1">
                <a:avLst/>
              </a:prstGeom>
              <a:noFill/>
              <a:ln w="28575" cap="flat" cmpd="sng">
                <a:solidFill>
                  <a:schemeClr val="accent5"/>
                </a:solidFill>
                <a:prstDash val="solid"/>
                <a:round/>
                <a:headEnd type="none" w="med" len="med"/>
                <a:tailEnd type="none" w="med" len="med"/>
              </a:ln>
            </p:spPr>
          </p:cxnSp>
          <p:grpSp>
            <p:nvGrpSpPr>
              <p:cNvPr id="110" name="Google Shape;1590;p39">
                <a:extLst>
                  <a:ext uri="{FF2B5EF4-FFF2-40B4-BE49-F238E27FC236}">
                    <a16:creationId xmlns:a16="http://schemas.microsoft.com/office/drawing/2014/main" id="{A87B8741-47C7-6082-FE85-6CCEAC03D61E}"/>
                  </a:ext>
                </a:extLst>
              </p:cNvPr>
              <p:cNvGrpSpPr/>
              <p:nvPr/>
            </p:nvGrpSpPr>
            <p:grpSpPr>
              <a:xfrm>
                <a:off x="5506768" y="2089347"/>
                <a:ext cx="810444" cy="820068"/>
                <a:chOff x="5506768" y="2089347"/>
                <a:chExt cx="810444" cy="820068"/>
              </a:xfrm>
            </p:grpSpPr>
            <p:sp>
              <p:nvSpPr>
                <p:cNvPr id="111" name="Google Shape;1591;p39">
                  <a:extLst>
                    <a:ext uri="{FF2B5EF4-FFF2-40B4-BE49-F238E27FC236}">
                      <a16:creationId xmlns:a16="http://schemas.microsoft.com/office/drawing/2014/main" id="{7248657E-FD6D-1F41-B9E4-65DBF39C7C02}"/>
                    </a:ext>
                  </a:extLst>
                </p:cNvPr>
                <p:cNvSpPr/>
                <p:nvPr/>
              </p:nvSpPr>
              <p:spPr>
                <a:xfrm>
                  <a:off x="5566832" y="2149129"/>
                  <a:ext cx="720722" cy="720749"/>
                </a:xfrm>
                <a:custGeom>
                  <a:avLst/>
                  <a:gdLst/>
                  <a:ahLst/>
                  <a:cxnLst/>
                  <a:rect l="l" t="t" r="r" b="b"/>
                  <a:pathLst>
                    <a:path w="25986" h="25987" extrusionOk="0">
                      <a:moveTo>
                        <a:pt x="12993" y="1"/>
                      </a:moveTo>
                      <a:cubicBezTo>
                        <a:pt x="5830" y="1"/>
                        <a:pt x="0" y="5812"/>
                        <a:pt x="0" y="12993"/>
                      </a:cubicBezTo>
                      <a:cubicBezTo>
                        <a:pt x="0" y="20175"/>
                        <a:pt x="5830" y="25986"/>
                        <a:pt x="12993" y="25986"/>
                      </a:cubicBezTo>
                      <a:cubicBezTo>
                        <a:pt x="20175" y="25986"/>
                        <a:pt x="25986" y="20175"/>
                        <a:pt x="25986" y="12993"/>
                      </a:cubicBezTo>
                      <a:cubicBezTo>
                        <a:pt x="25986" y="5812"/>
                        <a:pt x="20175" y="1"/>
                        <a:pt x="129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112" name="Google Shape;1592;p39">
                  <a:extLst>
                    <a:ext uri="{FF2B5EF4-FFF2-40B4-BE49-F238E27FC236}">
                      <a16:creationId xmlns:a16="http://schemas.microsoft.com/office/drawing/2014/main" id="{0C316D2A-21E9-BAE9-F43A-6371D856E295}"/>
                    </a:ext>
                  </a:extLst>
                </p:cNvPr>
                <p:cNvSpPr/>
                <p:nvPr/>
              </p:nvSpPr>
              <p:spPr>
                <a:xfrm>
                  <a:off x="5506768" y="2089347"/>
                  <a:ext cx="810444" cy="820068"/>
                </a:xfrm>
                <a:custGeom>
                  <a:avLst/>
                  <a:gdLst/>
                  <a:ahLst/>
                  <a:cxnLst/>
                  <a:rect l="l" t="t" r="r" b="b"/>
                  <a:pathLst>
                    <a:path w="29221" h="29568" extrusionOk="0">
                      <a:moveTo>
                        <a:pt x="15149" y="29202"/>
                      </a:moveTo>
                      <a:cubicBezTo>
                        <a:pt x="9466" y="29202"/>
                        <a:pt x="4349" y="25785"/>
                        <a:pt x="2175" y="20522"/>
                      </a:cubicBezTo>
                      <a:cubicBezTo>
                        <a:pt x="0" y="15278"/>
                        <a:pt x="1206" y="9229"/>
                        <a:pt x="5227" y="5209"/>
                      </a:cubicBezTo>
                      <a:cubicBezTo>
                        <a:pt x="9229" y="1189"/>
                        <a:pt x="15277" y="1"/>
                        <a:pt x="20540" y="2175"/>
                      </a:cubicBezTo>
                      <a:cubicBezTo>
                        <a:pt x="25785" y="4350"/>
                        <a:pt x="29202" y="9467"/>
                        <a:pt x="29220" y="15150"/>
                      </a:cubicBezTo>
                      <a:cubicBezTo>
                        <a:pt x="29202" y="22916"/>
                        <a:pt x="22916" y="29202"/>
                        <a:pt x="15149" y="29202"/>
                      </a:cubicBezTo>
                      <a:close/>
                      <a:moveTo>
                        <a:pt x="15149" y="1773"/>
                      </a:moveTo>
                      <a:cubicBezTo>
                        <a:pt x="9740" y="1792"/>
                        <a:pt x="4879" y="5044"/>
                        <a:pt x="2796" y="10033"/>
                      </a:cubicBezTo>
                      <a:cubicBezTo>
                        <a:pt x="731" y="15040"/>
                        <a:pt x="1882" y="20778"/>
                        <a:pt x="5702" y="24597"/>
                      </a:cubicBezTo>
                      <a:cubicBezTo>
                        <a:pt x="9521" y="28435"/>
                        <a:pt x="15277" y="29568"/>
                        <a:pt x="20266" y="27503"/>
                      </a:cubicBezTo>
                      <a:cubicBezTo>
                        <a:pt x="25273" y="25438"/>
                        <a:pt x="28526" y="20559"/>
                        <a:pt x="28526" y="15150"/>
                      </a:cubicBezTo>
                      <a:cubicBezTo>
                        <a:pt x="28508" y="7767"/>
                        <a:pt x="22532" y="1792"/>
                        <a:pt x="15149" y="1773"/>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113" name="Google Shape;1593;p39">
                  <a:extLst>
                    <a:ext uri="{FF2B5EF4-FFF2-40B4-BE49-F238E27FC236}">
                      <a16:creationId xmlns:a16="http://schemas.microsoft.com/office/drawing/2014/main" id="{3CCF662B-0382-E532-76E1-D29F00791B2E}"/>
                    </a:ext>
                  </a:extLst>
                </p:cNvPr>
                <p:cNvSpPr/>
                <p:nvPr/>
              </p:nvSpPr>
              <p:spPr>
                <a:xfrm>
                  <a:off x="5628913" y="2211492"/>
                  <a:ext cx="596552" cy="596053"/>
                </a:xfrm>
                <a:custGeom>
                  <a:avLst/>
                  <a:gdLst/>
                  <a:ahLst/>
                  <a:cxnLst/>
                  <a:rect l="l" t="t" r="r" b="b"/>
                  <a:pathLst>
                    <a:path w="21509" h="21491" extrusionOk="0">
                      <a:moveTo>
                        <a:pt x="10745" y="1"/>
                      </a:moveTo>
                      <a:cubicBezTo>
                        <a:pt x="4788" y="1"/>
                        <a:pt x="0" y="4789"/>
                        <a:pt x="0" y="10746"/>
                      </a:cubicBezTo>
                      <a:cubicBezTo>
                        <a:pt x="0" y="16703"/>
                        <a:pt x="4788" y="21491"/>
                        <a:pt x="10745" y="21491"/>
                      </a:cubicBezTo>
                      <a:cubicBezTo>
                        <a:pt x="16703" y="21491"/>
                        <a:pt x="21509" y="16703"/>
                        <a:pt x="21509" y="10746"/>
                      </a:cubicBezTo>
                      <a:cubicBezTo>
                        <a:pt x="21509" y="4789"/>
                        <a:pt x="16703" y="1"/>
                        <a:pt x="107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grpSp>
        <p:grpSp>
          <p:nvGrpSpPr>
            <p:cNvPr id="43" name="Google Shape;1588;p39">
              <a:extLst>
                <a:ext uri="{FF2B5EF4-FFF2-40B4-BE49-F238E27FC236}">
                  <a16:creationId xmlns:a16="http://schemas.microsoft.com/office/drawing/2014/main" id="{CBB83877-89EE-3108-318F-0E36CCE6FE89}"/>
                </a:ext>
              </a:extLst>
            </p:cNvPr>
            <p:cNvGrpSpPr/>
            <p:nvPr/>
          </p:nvGrpSpPr>
          <p:grpSpPr>
            <a:xfrm>
              <a:off x="5678421" y="2756724"/>
              <a:ext cx="926224" cy="2925725"/>
              <a:chOff x="5506768" y="2089347"/>
              <a:chExt cx="810444" cy="2608328"/>
            </a:xfrm>
          </p:grpSpPr>
          <p:cxnSp>
            <p:nvCxnSpPr>
              <p:cNvPr id="104" name="Google Shape;1589;p39">
                <a:extLst>
                  <a:ext uri="{FF2B5EF4-FFF2-40B4-BE49-F238E27FC236}">
                    <a16:creationId xmlns:a16="http://schemas.microsoft.com/office/drawing/2014/main" id="{587E8FB0-BD69-2AA5-6CCE-E26D763A5FFD}"/>
                  </a:ext>
                </a:extLst>
              </p:cNvPr>
              <p:cNvCxnSpPr/>
              <p:nvPr/>
            </p:nvCxnSpPr>
            <p:spPr>
              <a:xfrm>
                <a:off x="5927188" y="2716775"/>
                <a:ext cx="0" cy="1980900"/>
              </a:xfrm>
              <a:prstGeom prst="straightConnector1">
                <a:avLst/>
              </a:prstGeom>
              <a:noFill/>
              <a:ln w="28575" cap="flat" cmpd="sng">
                <a:solidFill>
                  <a:schemeClr val="accent5"/>
                </a:solidFill>
                <a:prstDash val="solid"/>
                <a:round/>
                <a:headEnd type="none" w="med" len="med"/>
                <a:tailEnd type="none" w="med" len="med"/>
              </a:ln>
            </p:spPr>
          </p:cxnSp>
          <p:grpSp>
            <p:nvGrpSpPr>
              <p:cNvPr id="105" name="Google Shape;1590;p39">
                <a:extLst>
                  <a:ext uri="{FF2B5EF4-FFF2-40B4-BE49-F238E27FC236}">
                    <a16:creationId xmlns:a16="http://schemas.microsoft.com/office/drawing/2014/main" id="{E41C74A1-769C-055D-71F3-DDC7E7F25865}"/>
                  </a:ext>
                </a:extLst>
              </p:cNvPr>
              <p:cNvGrpSpPr/>
              <p:nvPr/>
            </p:nvGrpSpPr>
            <p:grpSpPr>
              <a:xfrm>
                <a:off x="5506768" y="2089347"/>
                <a:ext cx="810444" cy="820068"/>
                <a:chOff x="5506768" y="2089347"/>
                <a:chExt cx="810444" cy="820068"/>
              </a:xfrm>
            </p:grpSpPr>
            <p:sp>
              <p:nvSpPr>
                <p:cNvPr id="106" name="Google Shape;1591;p39">
                  <a:extLst>
                    <a:ext uri="{FF2B5EF4-FFF2-40B4-BE49-F238E27FC236}">
                      <a16:creationId xmlns:a16="http://schemas.microsoft.com/office/drawing/2014/main" id="{20812225-B98E-11DC-6503-1F9F5FC8C7C8}"/>
                    </a:ext>
                  </a:extLst>
                </p:cNvPr>
                <p:cNvSpPr/>
                <p:nvPr/>
              </p:nvSpPr>
              <p:spPr>
                <a:xfrm>
                  <a:off x="5566832" y="2149129"/>
                  <a:ext cx="720722" cy="720749"/>
                </a:xfrm>
                <a:custGeom>
                  <a:avLst/>
                  <a:gdLst/>
                  <a:ahLst/>
                  <a:cxnLst/>
                  <a:rect l="l" t="t" r="r" b="b"/>
                  <a:pathLst>
                    <a:path w="25986" h="25987" extrusionOk="0">
                      <a:moveTo>
                        <a:pt x="12993" y="1"/>
                      </a:moveTo>
                      <a:cubicBezTo>
                        <a:pt x="5830" y="1"/>
                        <a:pt x="0" y="5812"/>
                        <a:pt x="0" y="12993"/>
                      </a:cubicBezTo>
                      <a:cubicBezTo>
                        <a:pt x="0" y="20175"/>
                        <a:pt x="5830" y="25986"/>
                        <a:pt x="12993" y="25986"/>
                      </a:cubicBezTo>
                      <a:cubicBezTo>
                        <a:pt x="20175" y="25986"/>
                        <a:pt x="25986" y="20175"/>
                        <a:pt x="25986" y="12993"/>
                      </a:cubicBezTo>
                      <a:cubicBezTo>
                        <a:pt x="25986" y="5812"/>
                        <a:pt x="20175" y="1"/>
                        <a:pt x="129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107" name="Google Shape;1592;p39">
                  <a:extLst>
                    <a:ext uri="{FF2B5EF4-FFF2-40B4-BE49-F238E27FC236}">
                      <a16:creationId xmlns:a16="http://schemas.microsoft.com/office/drawing/2014/main" id="{3A7A3118-D34E-4FA8-C50E-501CCC4E809B}"/>
                    </a:ext>
                  </a:extLst>
                </p:cNvPr>
                <p:cNvSpPr/>
                <p:nvPr/>
              </p:nvSpPr>
              <p:spPr>
                <a:xfrm>
                  <a:off x="5506768" y="2089347"/>
                  <a:ext cx="810444" cy="820068"/>
                </a:xfrm>
                <a:custGeom>
                  <a:avLst/>
                  <a:gdLst/>
                  <a:ahLst/>
                  <a:cxnLst/>
                  <a:rect l="l" t="t" r="r" b="b"/>
                  <a:pathLst>
                    <a:path w="29221" h="29568" extrusionOk="0">
                      <a:moveTo>
                        <a:pt x="15149" y="29202"/>
                      </a:moveTo>
                      <a:cubicBezTo>
                        <a:pt x="9466" y="29202"/>
                        <a:pt x="4349" y="25785"/>
                        <a:pt x="2175" y="20522"/>
                      </a:cubicBezTo>
                      <a:cubicBezTo>
                        <a:pt x="0" y="15278"/>
                        <a:pt x="1206" y="9229"/>
                        <a:pt x="5227" y="5209"/>
                      </a:cubicBezTo>
                      <a:cubicBezTo>
                        <a:pt x="9229" y="1189"/>
                        <a:pt x="15277" y="1"/>
                        <a:pt x="20540" y="2175"/>
                      </a:cubicBezTo>
                      <a:cubicBezTo>
                        <a:pt x="25785" y="4350"/>
                        <a:pt x="29202" y="9467"/>
                        <a:pt x="29220" y="15150"/>
                      </a:cubicBezTo>
                      <a:cubicBezTo>
                        <a:pt x="29202" y="22916"/>
                        <a:pt x="22916" y="29202"/>
                        <a:pt x="15149" y="29202"/>
                      </a:cubicBezTo>
                      <a:close/>
                      <a:moveTo>
                        <a:pt x="15149" y="1773"/>
                      </a:moveTo>
                      <a:cubicBezTo>
                        <a:pt x="9740" y="1792"/>
                        <a:pt x="4879" y="5044"/>
                        <a:pt x="2796" y="10033"/>
                      </a:cubicBezTo>
                      <a:cubicBezTo>
                        <a:pt x="731" y="15040"/>
                        <a:pt x="1882" y="20778"/>
                        <a:pt x="5702" y="24597"/>
                      </a:cubicBezTo>
                      <a:cubicBezTo>
                        <a:pt x="9521" y="28435"/>
                        <a:pt x="15277" y="29568"/>
                        <a:pt x="20266" y="27503"/>
                      </a:cubicBezTo>
                      <a:cubicBezTo>
                        <a:pt x="25273" y="25438"/>
                        <a:pt x="28526" y="20559"/>
                        <a:pt x="28526" y="15150"/>
                      </a:cubicBezTo>
                      <a:cubicBezTo>
                        <a:pt x="28508" y="7767"/>
                        <a:pt x="22532" y="1792"/>
                        <a:pt x="15149" y="1773"/>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108" name="Google Shape;1593;p39">
                  <a:extLst>
                    <a:ext uri="{FF2B5EF4-FFF2-40B4-BE49-F238E27FC236}">
                      <a16:creationId xmlns:a16="http://schemas.microsoft.com/office/drawing/2014/main" id="{5E73B5AC-4E72-FBEC-00AC-3D99D5823423}"/>
                    </a:ext>
                  </a:extLst>
                </p:cNvPr>
                <p:cNvSpPr/>
                <p:nvPr/>
              </p:nvSpPr>
              <p:spPr>
                <a:xfrm>
                  <a:off x="5628913" y="2211492"/>
                  <a:ext cx="596552" cy="596053"/>
                </a:xfrm>
                <a:custGeom>
                  <a:avLst/>
                  <a:gdLst/>
                  <a:ahLst/>
                  <a:cxnLst/>
                  <a:rect l="l" t="t" r="r" b="b"/>
                  <a:pathLst>
                    <a:path w="21509" h="21491" extrusionOk="0">
                      <a:moveTo>
                        <a:pt x="10745" y="1"/>
                      </a:moveTo>
                      <a:cubicBezTo>
                        <a:pt x="4788" y="1"/>
                        <a:pt x="0" y="4789"/>
                        <a:pt x="0" y="10746"/>
                      </a:cubicBezTo>
                      <a:cubicBezTo>
                        <a:pt x="0" y="16703"/>
                        <a:pt x="4788" y="21491"/>
                        <a:pt x="10745" y="21491"/>
                      </a:cubicBezTo>
                      <a:cubicBezTo>
                        <a:pt x="16703" y="21491"/>
                        <a:pt x="21509" y="16703"/>
                        <a:pt x="21509" y="10746"/>
                      </a:cubicBezTo>
                      <a:cubicBezTo>
                        <a:pt x="21509" y="4789"/>
                        <a:pt x="16703" y="1"/>
                        <a:pt x="107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grpSp>
        <p:grpSp>
          <p:nvGrpSpPr>
            <p:cNvPr id="44" name="Google Shape;1594;p39">
              <a:extLst>
                <a:ext uri="{FF2B5EF4-FFF2-40B4-BE49-F238E27FC236}">
                  <a16:creationId xmlns:a16="http://schemas.microsoft.com/office/drawing/2014/main" id="{C1E4FAB5-8738-994B-A1AA-5688323C326A}"/>
                </a:ext>
              </a:extLst>
            </p:cNvPr>
            <p:cNvGrpSpPr/>
            <p:nvPr/>
          </p:nvGrpSpPr>
          <p:grpSpPr>
            <a:xfrm>
              <a:off x="573755" y="3446811"/>
              <a:ext cx="926224" cy="2017375"/>
              <a:chOff x="609999" y="2899255"/>
              <a:chExt cx="810444" cy="1798520"/>
            </a:xfrm>
          </p:grpSpPr>
          <p:cxnSp>
            <p:nvCxnSpPr>
              <p:cNvPr id="99" name="Google Shape;1595;p39">
                <a:extLst>
                  <a:ext uri="{FF2B5EF4-FFF2-40B4-BE49-F238E27FC236}">
                    <a16:creationId xmlns:a16="http://schemas.microsoft.com/office/drawing/2014/main" id="{30199591-C07C-906D-4A6B-634E0A2B5620}"/>
                  </a:ext>
                </a:extLst>
              </p:cNvPr>
              <p:cNvCxnSpPr/>
              <p:nvPr/>
            </p:nvCxnSpPr>
            <p:spPr>
              <a:xfrm>
                <a:off x="1032225" y="3648075"/>
                <a:ext cx="0" cy="1049700"/>
              </a:xfrm>
              <a:prstGeom prst="straightConnector1">
                <a:avLst/>
              </a:prstGeom>
              <a:noFill/>
              <a:ln w="28575" cap="flat" cmpd="sng">
                <a:solidFill>
                  <a:schemeClr val="accent1"/>
                </a:solidFill>
                <a:prstDash val="solid"/>
                <a:round/>
                <a:headEnd type="none" w="med" len="med"/>
                <a:tailEnd type="none" w="med" len="med"/>
              </a:ln>
            </p:spPr>
          </p:cxnSp>
          <p:grpSp>
            <p:nvGrpSpPr>
              <p:cNvPr id="100" name="Google Shape;1596;p39">
                <a:extLst>
                  <a:ext uri="{FF2B5EF4-FFF2-40B4-BE49-F238E27FC236}">
                    <a16:creationId xmlns:a16="http://schemas.microsoft.com/office/drawing/2014/main" id="{1B8B67A1-728A-A9F3-6E44-D7D224F0D58B}"/>
                  </a:ext>
                </a:extLst>
              </p:cNvPr>
              <p:cNvGrpSpPr/>
              <p:nvPr/>
            </p:nvGrpSpPr>
            <p:grpSpPr>
              <a:xfrm>
                <a:off x="609999" y="2899255"/>
                <a:ext cx="810444" cy="820595"/>
                <a:chOff x="609999" y="2899255"/>
                <a:chExt cx="810444" cy="820595"/>
              </a:xfrm>
            </p:grpSpPr>
            <p:sp>
              <p:nvSpPr>
                <p:cNvPr id="101" name="Google Shape;1597;p39">
                  <a:extLst>
                    <a:ext uri="{FF2B5EF4-FFF2-40B4-BE49-F238E27FC236}">
                      <a16:creationId xmlns:a16="http://schemas.microsoft.com/office/drawing/2014/main" id="{FB043B3B-B15C-492C-3786-4E9C4ED28DA1}"/>
                    </a:ext>
                  </a:extLst>
                </p:cNvPr>
                <p:cNvSpPr/>
                <p:nvPr/>
              </p:nvSpPr>
              <p:spPr>
                <a:xfrm>
                  <a:off x="670295" y="2959578"/>
                  <a:ext cx="720250" cy="720222"/>
                </a:xfrm>
                <a:custGeom>
                  <a:avLst/>
                  <a:gdLst/>
                  <a:ahLst/>
                  <a:cxnLst/>
                  <a:rect l="l" t="t" r="r" b="b"/>
                  <a:pathLst>
                    <a:path w="25969" h="25968" extrusionOk="0">
                      <a:moveTo>
                        <a:pt x="12975" y="1"/>
                      </a:moveTo>
                      <a:cubicBezTo>
                        <a:pt x="5812" y="1"/>
                        <a:pt x="1" y="5812"/>
                        <a:pt x="1" y="12993"/>
                      </a:cubicBezTo>
                      <a:cubicBezTo>
                        <a:pt x="1" y="20157"/>
                        <a:pt x="5812" y="25968"/>
                        <a:pt x="12994" y="25968"/>
                      </a:cubicBezTo>
                      <a:cubicBezTo>
                        <a:pt x="20157" y="25968"/>
                        <a:pt x="25968" y="20157"/>
                        <a:pt x="25968" y="12993"/>
                      </a:cubicBezTo>
                      <a:cubicBezTo>
                        <a:pt x="25968" y="5812"/>
                        <a:pt x="20157" y="1"/>
                        <a:pt x="129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102" name="Google Shape;1598;p39">
                  <a:extLst>
                    <a:ext uri="{FF2B5EF4-FFF2-40B4-BE49-F238E27FC236}">
                      <a16:creationId xmlns:a16="http://schemas.microsoft.com/office/drawing/2014/main" id="{6F5938F9-A7EF-B6C9-257B-89F57B862E2F}"/>
                    </a:ext>
                  </a:extLst>
                </p:cNvPr>
                <p:cNvSpPr/>
                <p:nvPr/>
              </p:nvSpPr>
              <p:spPr>
                <a:xfrm>
                  <a:off x="609999" y="2899255"/>
                  <a:ext cx="810444" cy="820595"/>
                </a:xfrm>
                <a:custGeom>
                  <a:avLst/>
                  <a:gdLst/>
                  <a:ahLst/>
                  <a:cxnLst/>
                  <a:rect l="l" t="t" r="r" b="b"/>
                  <a:pathLst>
                    <a:path w="29221" h="29587" extrusionOk="0">
                      <a:moveTo>
                        <a:pt x="15168" y="29221"/>
                      </a:moveTo>
                      <a:cubicBezTo>
                        <a:pt x="9466" y="29221"/>
                        <a:pt x="4350" y="25785"/>
                        <a:pt x="2175" y="20541"/>
                      </a:cubicBezTo>
                      <a:cubicBezTo>
                        <a:pt x="0" y="15278"/>
                        <a:pt x="1206" y="9229"/>
                        <a:pt x="5227" y="5209"/>
                      </a:cubicBezTo>
                      <a:cubicBezTo>
                        <a:pt x="9247" y="1207"/>
                        <a:pt x="15296" y="1"/>
                        <a:pt x="20540" y="2176"/>
                      </a:cubicBezTo>
                      <a:cubicBezTo>
                        <a:pt x="25803" y="4350"/>
                        <a:pt x="29220" y="9485"/>
                        <a:pt x="29220" y="15168"/>
                      </a:cubicBezTo>
                      <a:cubicBezTo>
                        <a:pt x="29202" y="22916"/>
                        <a:pt x="22916" y="29203"/>
                        <a:pt x="15168" y="29221"/>
                      </a:cubicBezTo>
                      <a:close/>
                      <a:moveTo>
                        <a:pt x="15168" y="1792"/>
                      </a:moveTo>
                      <a:cubicBezTo>
                        <a:pt x="9759" y="1792"/>
                        <a:pt x="4880" y="5045"/>
                        <a:pt x="2815" y="10033"/>
                      </a:cubicBezTo>
                      <a:cubicBezTo>
                        <a:pt x="731" y="15040"/>
                        <a:pt x="1883" y="20778"/>
                        <a:pt x="5702" y="24616"/>
                      </a:cubicBezTo>
                      <a:cubicBezTo>
                        <a:pt x="9521" y="28435"/>
                        <a:pt x="15277" y="29586"/>
                        <a:pt x="20266" y="27521"/>
                      </a:cubicBezTo>
                      <a:cubicBezTo>
                        <a:pt x="25273" y="25438"/>
                        <a:pt x="28526" y="20577"/>
                        <a:pt x="28526" y="15168"/>
                      </a:cubicBezTo>
                      <a:cubicBezTo>
                        <a:pt x="28526" y="7786"/>
                        <a:pt x="22550" y="1792"/>
                        <a:pt x="15168" y="1792"/>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103" name="Google Shape;1599;p39">
                  <a:extLst>
                    <a:ext uri="{FF2B5EF4-FFF2-40B4-BE49-F238E27FC236}">
                      <a16:creationId xmlns:a16="http://schemas.microsoft.com/office/drawing/2014/main" id="{160DD8A7-65F0-403E-9504-31AEC5F13CBA}"/>
                    </a:ext>
                  </a:extLst>
                </p:cNvPr>
                <p:cNvSpPr/>
                <p:nvPr/>
              </p:nvSpPr>
              <p:spPr>
                <a:xfrm>
                  <a:off x="732144" y="3022426"/>
                  <a:ext cx="596552" cy="595554"/>
                </a:xfrm>
                <a:custGeom>
                  <a:avLst/>
                  <a:gdLst/>
                  <a:ahLst/>
                  <a:cxnLst/>
                  <a:rect l="l" t="t" r="r" b="b"/>
                  <a:pathLst>
                    <a:path w="21509" h="21473" extrusionOk="0">
                      <a:moveTo>
                        <a:pt x="10712" y="0"/>
                      </a:moveTo>
                      <a:cubicBezTo>
                        <a:pt x="4806" y="0"/>
                        <a:pt x="0" y="4800"/>
                        <a:pt x="0" y="10727"/>
                      </a:cubicBezTo>
                      <a:cubicBezTo>
                        <a:pt x="19" y="16666"/>
                        <a:pt x="4825" y="21472"/>
                        <a:pt x="10764" y="21472"/>
                      </a:cubicBezTo>
                      <a:cubicBezTo>
                        <a:pt x="16685" y="21472"/>
                        <a:pt x="21509" y="16666"/>
                        <a:pt x="21509" y="10727"/>
                      </a:cubicBezTo>
                      <a:cubicBezTo>
                        <a:pt x="21509" y="4800"/>
                        <a:pt x="16703" y="0"/>
                        <a:pt x="10779" y="0"/>
                      </a:cubicBezTo>
                      <a:cubicBezTo>
                        <a:pt x="10768" y="0"/>
                        <a:pt x="10757" y="0"/>
                        <a:pt x="10745" y="1"/>
                      </a:cubicBezTo>
                      <a:cubicBezTo>
                        <a:pt x="10734" y="0"/>
                        <a:pt x="10723" y="0"/>
                        <a:pt x="1071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grpSp>
        <p:grpSp>
          <p:nvGrpSpPr>
            <p:cNvPr id="45" name="Google Shape;1600;p39">
              <a:extLst>
                <a:ext uri="{FF2B5EF4-FFF2-40B4-BE49-F238E27FC236}">
                  <a16:creationId xmlns:a16="http://schemas.microsoft.com/office/drawing/2014/main" id="{5D03B4BB-89C6-22A6-2A59-0856B087158B}"/>
                </a:ext>
              </a:extLst>
            </p:cNvPr>
            <p:cNvGrpSpPr/>
            <p:nvPr/>
          </p:nvGrpSpPr>
          <p:grpSpPr>
            <a:xfrm>
              <a:off x="4346044" y="2036950"/>
              <a:ext cx="926224" cy="2121031"/>
              <a:chOff x="4179961" y="1400850"/>
              <a:chExt cx="810444" cy="1890931"/>
            </a:xfrm>
          </p:grpSpPr>
          <p:cxnSp>
            <p:nvCxnSpPr>
              <p:cNvPr id="94" name="Google Shape;1601;p39">
                <a:extLst>
                  <a:ext uri="{FF2B5EF4-FFF2-40B4-BE49-F238E27FC236}">
                    <a16:creationId xmlns:a16="http://schemas.microsoft.com/office/drawing/2014/main" id="{2AFE1D2A-A9CE-96E1-186B-C9108FA13305}"/>
                  </a:ext>
                </a:extLst>
              </p:cNvPr>
              <p:cNvCxnSpPr/>
              <p:nvPr/>
            </p:nvCxnSpPr>
            <p:spPr>
              <a:xfrm>
                <a:off x="4585188" y="1400850"/>
                <a:ext cx="0" cy="1183500"/>
              </a:xfrm>
              <a:prstGeom prst="straightConnector1">
                <a:avLst/>
              </a:prstGeom>
              <a:noFill/>
              <a:ln w="28575" cap="flat" cmpd="sng">
                <a:solidFill>
                  <a:schemeClr val="accent4"/>
                </a:solidFill>
                <a:prstDash val="solid"/>
                <a:round/>
                <a:headEnd type="none" w="med" len="med"/>
                <a:tailEnd type="none" w="med" len="med"/>
              </a:ln>
            </p:spPr>
          </p:cxnSp>
          <p:grpSp>
            <p:nvGrpSpPr>
              <p:cNvPr id="95" name="Google Shape;1602;p39">
                <a:extLst>
                  <a:ext uri="{FF2B5EF4-FFF2-40B4-BE49-F238E27FC236}">
                    <a16:creationId xmlns:a16="http://schemas.microsoft.com/office/drawing/2014/main" id="{DF5E8EA1-C073-0251-34ED-2C702AF274B8}"/>
                  </a:ext>
                </a:extLst>
              </p:cNvPr>
              <p:cNvGrpSpPr/>
              <p:nvPr/>
            </p:nvGrpSpPr>
            <p:grpSpPr>
              <a:xfrm>
                <a:off x="4179961" y="2471712"/>
                <a:ext cx="810444" cy="820068"/>
                <a:chOff x="4179961" y="2471712"/>
                <a:chExt cx="810444" cy="820068"/>
              </a:xfrm>
            </p:grpSpPr>
            <p:sp>
              <p:nvSpPr>
                <p:cNvPr id="96" name="Google Shape;1603;p39">
                  <a:extLst>
                    <a:ext uri="{FF2B5EF4-FFF2-40B4-BE49-F238E27FC236}">
                      <a16:creationId xmlns:a16="http://schemas.microsoft.com/office/drawing/2014/main" id="{8528F9E8-292E-B3C6-D994-D6ADBD2547EB}"/>
                    </a:ext>
                  </a:extLst>
                </p:cNvPr>
                <p:cNvSpPr/>
                <p:nvPr/>
              </p:nvSpPr>
              <p:spPr>
                <a:xfrm>
                  <a:off x="4240032" y="2528779"/>
                  <a:ext cx="720722" cy="720749"/>
                </a:xfrm>
                <a:custGeom>
                  <a:avLst/>
                  <a:gdLst/>
                  <a:ahLst/>
                  <a:cxnLst/>
                  <a:rect l="l" t="t" r="r" b="b"/>
                  <a:pathLst>
                    <a:path w="25986" h="25987" extrusionOk="0">
                      <a:moveTo>
                        <a:pt x="12993" y="1"/>
                      </a:moveTo>
                      <a:cubicBezTo>
                        <a:pt x="5830" y="1"/>
                        <a:pt x="0" y="5812"/>
                        <a:pt x="0" y="12993"/>
                      </a:cubicBezTo>
                      <a:cubicBezTo>
                        <a:pt x="0" y="20175"/>
                        <a:pt x="5830" y="25986"/>
                        <a:pt x="12993" y="25986"/>
                      </a:cubicBezTo>
                      <a:cubicBezTo>
                        <a:pt x="20175" y="25986"/>
                        <a:pt x="25986" y="20175"/>
                        <a:pt x="25986" y="12993"/>
                      </a:cubicBezTo>
                      <a:cubicBezTo>
                        <a:pt x="25986" y="5812"/>
                        <a:pt x="20175" y="1"/>
                        <a:pt x="129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97" name="Google Shape;1604;p39">
                  <a:extLst>
                    <a:ext uri="{FF2B5EF4-FFF2-40B4-BE49-F238E27FC236}">
                      <a16:creationId xmlns:a16="http://schemas.microsoft.com/office/drawing/2014/main" id="{EEE41E03-E0BE-A53B-3AD6-D4C5B5A5A72D}"/>
                    </a:ext>
                  </a:extLst>
                </p:cNvPr>
                <p:cNvSpPr/>
                <p:nvPr/>
              </p:nvSpPr>
              <p:spPr>
                <a:xfrm>
                  <a:off x="4179961" y="2471712"/>
                  <a:ext cx="810444" cy="820068"/>
                </a:xfrm>
                <a:custGeom>
                  <a:avLst/>
                  <a:gdLst/>
                  <a:ahLst/>
                  <a:cxnLst/>
                  <a:rect l="l" t="t" r="r" b="b"/>
                  <a:pathLst>
                    <a:path w="29221" h="29568" extrusionOk="0">
                      <a:moveTo>
                        <a:pt x="15168" y="29202"/>
                      </a:moveTo>
                      <a:cubicBezTo>
                        <a:pt x="9467" y="29202"/>
                        <a:pt x="4350" y="25785"/>
                        <a:pt x="2175" y="20522"/>
                      </a:cubicBezTo>
                      <a:cubicBezTo>
                        <a:pt x="1" y="15277"/>
                        <a:pt x="1207" y="9229"/>
                        <a:pt x="5227" y="5208"/>
                      </a:cubicBezTo>
                      <a:cubicBezTo>
                        <a:pt x="9248" y="1188"/>
                        <a:pt x="15296" y="0"/>
                        <a:pt x="20541" y="2175"/>
                      </a:cubicBezTo>
                      <a:cubicBezTo>
                        <a:pt x="25804" y="4349"/>
                        <a:pt x="29221" y="9466"/>
                        <a:pt x="29221" y="15149"/>
                      </a:cubicBezTo>
                      <a:cubicBezTo>
                        <a:pt x="29221" y="22916"/>
                        <a:pt x="22916" y="29202"/>
                        <a:pt x="15168" y="29202"/>
                      </a:cubicBezTo>
                      <a:close/>
                      <a:moveTo>
                        <a:pt x="15168" y="1791"/>
                      </a:moveTo>
                      <a:cubicBezTo>
                        <a:pt x="9759" y="1791"/>
                        <a:pt x="4880" y="5044"/>
                        <a:pt x="2815" y="10051"/>
                      </a:cubicBezTo>
                      <a:cubicBezTo>
                        <a:pt x="750" y="15040"/>
                        <a:pt x="1883" y="20796"/>
                        <a:pt x="5721" y="24615"/>
                      </a:cubicBezTo>
                      <a:cubicBezTo>
                        <a:pt x="9540" y="28434"/>
                        <a:pt x="15296" y="29567"/>
                        <a:pt x="20285" y="27502"/>
                      </a:cubicBezTo>
                      <a:cubicBezTo>
                        <a:pt x="25274" y="25437"/>
                        <a:pt x="28527" y="20558"/>
                        <a:pt x="28545" y="15149"/>
                      </a:cubicBezTo>
                      <a:cubicBezTo>
                        <a:pt x="28527" y="7767"/>
                        <a:pt x="22551" y="1791"/>
                        <a:pt x="15168" y="1791"/>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98" name="Google Shape;1605;p39">
                  <a:extLst>
                    <a:ext uri="{FF2B5EF4-FFF2-40B4-BE49-F238E27FC236}">
                      <a16:creationId xmlns:a16="http://schemas.microsoft.com/office/drawing/2014/main" id="{2BEA99DE-F892-164A-ABAB-982C2123CA66}"/>
                    </a:ext>
                  </a:extLst>
                </p:cNvPr>
                <p:cNvSpPr/>
                <p:nvPr/>
              </p:nvSpPr>
              <p:spPr>
                <a:xfrm>
                  <a:off x="4302106" y="2593857"/>
                  <a:ext cx="596580" cy="596053"/>
                </a:xfrm>
                <a:custGeom>
                  <a:avLst/>
                  <a:gdLst/>
                  <a:ahLst/>
                  <a:cxnLst/>
                  <a:rect l="l" t="t" r="r" b="b"/>
                  <a:pathLst>
                    <a:path w="21510" h="21491" extrusionOk="0">
                      <a:moveTo>
                        <a:pt x="10764" y="0"/>
                      </a:moveTo>
                      <a:cubicBezTo>
                        <a:pt x="4807" y="0"/>
                        <a:pt x="1" y="4788"/>
                        <a:pt x="1" y="10745"/>
                      </a:cubicBezTo>
                      <a:cubicBezTo>
                        <a:pt x="1" y="16703"/>
                        <a:pt x="4807" y="21490"/>
                        <a:pt x="10764" y="21490"/>
                      </a:cubicBezTo>
                      <a:cubicBezTo>
                        <a:pt x="16703" y="21490"/>
                        <a:pt x="21509" y="16703"/>
                        <a:pt x="21509" y="10745"/>
                      </a:cubicBezTo>
                      <a:cubicBezTo>
                        <a:pt x="21509" y="4788"/>
                        <a:pt x="16703" y="0"/>
                        <a:pt x="10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grpSp>
        <p:grpSp>
          <p:nvGrpSpPr>
            <p:cNvPr id="46" name="Google Shape;1606;p39">
              <a:extLst>
                <a:ext uri="{FF2B5EF4-FFF2-40B4-BE49-F238E27FC236}">
                  <a16:creationId xmlns:a16="http://schemas.microsoft.com/office/drawing/2014/main" id="{8CED9EB2-E931-42C4-801F-6D0B4FC3CEFD}"/>
                </a:ext>
              </a:extLst>
            </p:cNvPr>
            <p:cNvGrpSpPr/>
            <p:nvPr/>
          </p:nvGrpSpPr>
          <p:grpSpPr>
            <a:xfrm>
              <a:off x="3010882" y="2895334"/>
              <a:ext cx="925653" cy="2046143"/>
              <a:chOff x="3132470" y="2873608"/>
              <a:chExt cx="809945" cy="1824167"/>
            </a:xfrm>
          </p:grpSpPr>
          <p:cxnSp>
            <p:nvCxnSpPr>
              <p:cNvPr id="89" name="Google Shape;1607;p39">
                <a:extLst>
                  <a:ext uri="{FF2B5EF4-FFF2-40B4-BE49-F238E27FC236}">
                    <a16:creationId xmlns:a16="http://schemas.microsoft.com/office/drawing/2014/main" id="{778D5455-4761-0F1E-61F3-6247E11C06C5}"/>
                  </a:ext>
                </a:extLst>
              </p:cNvPr>
              <p:cNvCxnSpPr/>
              <p:nvPr/>
            </p:nvCxnSpPr>
            <p:spPr>
              <a:xfrm>
                <a:off x="3537438" y="3514275"/>
                <a:ext cx="0" cy="1183500"/>
              </a:xfrm>
              <a:prstGeom prst="straightConnector1">
                <a:avLst/>
              </a:prstGeom>
              <a:noFill/>
              <a:ln w="28575" cap="flat" cmpd="sng">
                <a:solidFill>
                  <a:schemeClr val="accent3"/>
                </a:solidFill>
                <a:prstDash val="solid"/>
                <a:round/>
                <a:headEnd type="none" w="med" len="med"/>
                <a:tailEnd type="none" w="med" len="med"/>
              </a:ln>
            </p:spPr>
          </p:cxnSp>
          <p:grpSp>
            <p:nvGrpSpPr>
              <p:cNvPr id="90" name="Google Shape;1608;p39">
                <a:extLst>
                  <a:ext uri="{FF2B5EF4-FFF2-40B4-BE49-F238E27FC236}">
                    <a16:creationId xmlns:a16="http://schemas.microsoft.com/office/drawing/2014/main" id="{AC145122-6235-0E44-D534-E42B20EC47AC}"/>
                  </a:ext>
                </a:extLst>
              </p:cNvPr>
              <p:cNvGrpSpPr/>
              <p:nvPr/>
            </p:nvGrpSpPr>
            <p:grpSpPr>
              <a:xfrm>
                <a:off x="3132470" y="2873608"/>
                <a:ext cx="809945" cy="820568"/>
                <a:chOff x="3132470" y="2873608"/>
                <a:chExt cx="809945" cy="820568"/>
              </a:xfrm>
            </p:grpSpPr>
            <p:sp>
              <p:nvSpPr>
                <p:cNvPr id="91" name="Google Shape;1609;p39">
                  <a:extLst>
                    <a:ext uri="{FF2B5EF4-FFF2-40B4-BE49-F238E27FC236}">
                      <a16:creationId xmlns:a16="http://schemas.microsoft.com/office/drawing/2014/main" id="{F0DAD5F1-E81E-354E-4F80-C012F0CB27AB}"/>
                    </a:ext>
                  </a:extLst>
                </p:cNvPr>
                <p:cNvSpPr/>
                <p:nvPr/>
              </p:nvSpPr>
              <p:spPr>
                <a:xfrm>
                  <a:off x="3132470" y="2873608"/>
                  <a:ext cx="809945" cy="820568"/>
                </a:xfrm>
                <a:custGeom>
                  <a:avLst/>
                  <a:gdLst/>
                  <a:ahLst/>
                  <a:cxnLst/>
                  <a:rect l="l" t="t" r="r" b="b"/>
                  <a:pathLst>
                    <a:path w="29203" h="29586" extrusionOk="0">
                      <a:moveTo>
                        <a:pt x="15150" y="29220"/>
                      </a:moveTo>
                      <a:cubicBezTo>
                        <a:pt x="9467" y="29220"/>
                        <a:pt x="4350" y="25803"/>
                        <a:pt x="2175" y="20540"/>
                      </a:cubicBezTo>
                      <a:cubicBezTo>
                        <a:pt x="1" y="15295"/>
                        <a:pt x="1189" y="9247"/>
                        <a:pt x="5209" y="5226"/>
                      </a:cubicBezTo>
                      <a:cubicBezTo>
                        <a:pt x="9229" y="1206"/>
                        <a:pt x="15278" y="0"/>
                        <a:pt x="20541" y="2175"/>
                      </a:cubicBezTo>
                      <a:cubicBezTo>
                        <a:pt x="25785" y="4349"/>
                        <a:pt x="29203" y="9484"/>
                        <a:pt x="29203" y="15167"/>
                      </a:cubicBezTo>
                      <a:cubicBezTo>
                        <a:pt x="29203" y="22934"/>
                        <a:pt x="22916" y="29220"/>
                        <a:pt x="15150" y="29220"/>
                      </a:cubicBezTo>
                      <a:close/>
                      <a:moveTo>
                        <a:pt x="15150" y="1791"/>
                      </a:moveTo>
                      <a:cubicBezTo>
                        <a:pt x="9741" y="1791"/>
                        <a:pt x="4880" y="5062"/>
                        <a:pt x="2797" y="10051"/>
                      </a:cubicBezTo>
                      <a:cubicBezTo>
                        <a:pt x="732" y="15039"/>
                        <a:pt x="1883" y="20796"/>
                        <a:pt x="5702" y="24615"/>
                      </a:cubicBezTo>
                      <a:cubicBezTo>
                        <a:pt x="9522" y="28452"/>
                        <a:pt x="15278" y="29585"/>
                        <a:pt x="20267" y="27520"/>
                      </a:cubicBezTo>
                      <a:cubicBezTo>
                        <a:pt x="25274" y="25456"/>
                        <a:pt x="28527" y="20576"/>
                        <a:pt x="28527" y="15167"/>
                      </a:cubicBezTo>
                      <a:cubicBezTo>
                        <a:pt x="28508" y="7785"/>
                        <a:pt x="22533" y="1809"/>
                        <a:pt x="15150" y="179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92" name="Google Shape;1610;p39">
                  <a:extLst>
                    <a:ext uri="{FF2B5EF4-FFF2-40B4-BE49-F238E27FC236}">
                      <a16:creationId xmlns:a16="http://schemas.microsoft.com/office/drawing/2014/main" id="{92A35B1B-C951-13FC-8365-BFB7C9965788}"/>
                    </a:ext>
                  </a:extLst>
                </p:cNvPr>
                <p:cNvSpPr/>
                <p:nvPr/>
              </p:nvSpPr>
              <p:spPr>
                <a:xfrm>
                  <a:off x="3192294" y="2939304"/>
                  <a:ext cx="720722" cy="720749"/>
                </a:xfrm>
                <a:custGeom>
                  <a:avLst/>
                  <a:gdLst/>
                  <a:ahLst/>
                  <a:cxnLst/>
                  <a:rect l="l" t="t" r="r" b="b"/>
                  <a:pathLst>
                    <a:path w="25986" h="25987" extrusionOk="0">
                      <a:moveTo>
                        <a:pt x="12993" y="1"/>
                      </a:moveTo>
                      <a:cubicBezTo>
                        <a:pt x="5830" y="1"/>
                        <a:pt x="0" y="5812"/>
                        <a:pt x="0" y="12993"/>
                      </a:cubicBezTo>
                      <a:cubicBezTo>
                        <a:pt x="0" y="20175"/>
                        <a:pt x="5830" y="25986"/>
                        <a:pt x="12993" y="25986"/>
                      </a:cubicBezTo>
                      <a:cubicBezTo>
                        <a:pt x="20175" y="25986"/>
                        <a:pt x="25986" y="20175"/>
                        <a:pt x="25986" y="12993"/>
                      </a:cubicBezTo>
                      <a:cubicBezTo>
                        <a:pt x="25986" y="5812"/>
                        <a:pt x="20175" y="1"/>
                        <a:pt x="129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93" name="Google Shape;1611;p39">
                  <a:extLst>
                    <a:ext uri="{FF2B5EF4-FFF2-40B4-BE49-F238E27FC236}">
                      <a16:creationId xmlns:a16="http://schemas.microsoft.com/office/drawing/2014/main" id="{8ADB735A-36F6-F724-A43D-0C863CB990F0}"/>
                    </a:ext>
                  </a:extLst>
                </p:cNvPr>
                <p:cNvSpPr/>
                <p:nvPr/>
              </p:nvSpPr>
              <p:spPr>
                <a:xfrm>
                  <a:off x="3254615" y="2996252"/>
                  <a:ext cx="596081" cy="596053"/>
                </a:xfrm>
                <a:custGeom>
                  <a:avLst/>
                  <a:gdLst/>
                  <a:ahLst/>
                  <a:cxnLst/>
                  <a:rect l="l" t="t" r="r" b="b"/>
                  <a:pathLst>
                    <a:path w="21492" h="21491" extrusionOk="0">
                      <a:moveTo>
                        <a:pt x="10746" y="0"/>
                      </a:moveTo>
                      <a:cubicBezTo>
                        <a:pt x="4807" y="0"/>
                        <a:pt x="1" y="4806"/>
                        <a:pt x="1" y="10745"/>
                      </a:cubicBezTo>
                      <a:cubicBezTo>
                        <a:pt x="1" y="16684"/>
                        <a:pt x="4807" y="21490"/>
                        <a:pt x="10746" y="21490"/>
                      </a:cubicBezTo>
                      <a:cubicBezTo>
                        <a:pt x="16685" y="21490"/>
                        <a:pt x="21491" y="16684"/>
                        <a:pt x="21491" y="10745"/>
                      </a:cubicBezTo>
                      <a:cubicBezTo>
                        <a:pt x="21491" y="4806"/>
                        <a:pt x="16685" y="0"/>
                        <a:pt x="107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grpSp>
        <p:grpSp>
          <p:nvGrpSpPr>
            <p:cNvPr id="47" name="Google Shape;1612;p39">
              <a:extLst>
                <a:ext uri="{FF2B5EF4-FFF2-40B4-BE49-F238E27FC236}">
                  <a16:creationId xmlns:a16="http://schemas.microsoft.com/office/drawing/2014/main" id="{A3665659-97CE-A234-8A08-E273F757347C}"/>
                </a:ext>
              </a:extLst>
            </p:cNvPr>
            <p:cNvGrpSpPr/>
            <p:nvPr/>
          </p:nvGrpSpPr>
          <p:grpSpPr>
            <a:xfrm>
              <a:off x="1655933" y="1537684"/>
              <a:ext cx="926224" cy="2189257"/>
              <a:chOff x="1714904" y="1400850"/>
              <a:chExt cx="810444" cy="1951756"/>
            </a:xfrm>
          </p:grpSpPr>
          <p:grpSp>
            <p:nvGrpSpPr>
              <p:cNvPr id="84" name="Google Shape;1613;p39">
                <a:extLst>
                  <a:ext uri="{FF2B5EF4-FFF2-40B4-BE49-F238E27FC236}">
                    <a16:creationId xmlns:a16="http://schemas.microsoft.com/office/drawing/2014/main" id="{0A47723A-379C-1E17-331A-EDD55F7E4DF4}"/>
                  </a:ext>
                </a:extLst>
              </p:cNvPr>
              <p:cNvGrpSpPr/>
              <p:nvPr/>
            </p:nvGrpSpPr>
            <p:grpSpPr>
              <a:xfrm>
                <a:off x="1714904" y="2531511"/>
                <a:ext cx="810444" cy="821095"/>
                <a:chOff x="1714904" y="2531511"/>
                <a:chExt cx="810444" cy="821095"/>
              </a:xfrm>
            </p:grpSpPr>
            <p:sp>
              <p:nvSpPr>
                <p:cNvPr id="86" name="Google Shape;1614;p39">
                  <a:extLst>
                    <a:ext uri="{FF2B5EF4-FFF2-40B4-BE49-F238E27FC236}">
                      <a16:creationId xmlns:a16="http://schemas.microsoft.com/office/drawing/2014/main" id="{38C4F7BC-5387-3253-4C6A-D005A2DA8C93}"/>
                    </a:ext>
                  </a:extLst>
                </p:cNvPr>
                <p:cNvSpPr/>
                <p:nvPr/>
              </p:nvSpPr>
              <p:spPr>
                <a:xfrm>
                  <a:off x="1774982" y="2581679"/>
                  <a:ext cx="720722" cy="720749"/>
                </a:xfrm>
                <a:custGeom>
                  <a:avLst/>
                  <a:gdLst/>
                  <a:ahLst/>
                  <a:cxnLst/>
                  <a:rect l="l" t="t" r="r" b="b"/>
                  <a:pathLst>
                    <a:path w="25986" h="25987" extrusionOk="0">
                      <a:moveTo>
                        <a:pt x="12993" y="1"/>
                      </a:moveTo>
                      <a:cubicBezTo>
                        <a:pt x="5830" y="1"/>
                        <a:pt x="0" y="5812"/>
                        <a:pt x="0" y="12993"/>
                      </a:cubicBezTo>
                      <a:cubicBezTo>
                        <a:pt x="0" y="20175"/>
                        <a:pt x="5830" y="25986"/>
                        <a:pt x="12993" y="25986"/>
                      </a:cubicBezTo>
                      <a:cubicBezTo>
                        <a:pt x="20175" y="25986"/>
                        <a:pt x="25986" y="20175"/>
                        <a:pt x="25986" y="12993"/>
                      </a:cubicBezTo>
                      <a:cubicBezTo>
                        <a:pt x="25986" y="5812"/>
                        <a:pt x="20175" y="1"/>
                        <a:pt x="129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87" name="Google Shape;1615;p39">
                  <a:extLst>
                    <a:ext uri="{FF2B5EF4-FFF2-40B4-BE49-F238E27FC236}">
                      <a16:creationId xmlns:a16="http://schemas.microsoft.com/office/drawing/2014/main" id="{E8B851FD-9F47-9499-8B3D-41495157422A}"/>
                    </a:ext>
                  </a:extLst>
                </p:cNvPr>
                <p:cNvSpPr/>
                <p:nvPr/>
              </p:nvSpPr>
              <p:spPr>
                <a:xfrm>
                  <a:off x="1714904" y="2531511"/>
                  <a:ext cx="810444" cy="821095"/>
                </a:xfrm>
                <a:custGeom>
                  <a:avLst/>
                  <a:gdLst/>
                  <a:ahLst/>
                  <a:cxnLst/>
                  <a:rect l="l" t="t" r="r" b="b"/>
                  <a:pathLst>
                    <a:path w="29221" h="29605" extrusionOk="0">
                      <a:moveTo>
                        <a:pt x="15168" y="29221"/>
                      </a:moveTo>
                      <a:cubicBezTo>
                        <a:pt x="9467" y="29221"/>
                        <a:pt x="4350" y="25785"/>
                        <a:pt x="2175" y="20541"/>
                      </a:cubicBezTo>
                      <a:cubicBezTo>
                        <a:pt x="1" y="15296"/>
                        <a:pt x="1207" y="9247"/>
                        <a:pt x="5227" y="5227"/>
                      </a:cubicBezTo>
                      <a:cubicBezTo>
                        <a:pt x="9247" y="1207"/>
                        <a:pt x="15278" y="1"/>
                        <a:pt x="20541" y="2176"/>
                      </a:cubicBezTo>
                      <a:cubicBezTo>
                        <a:pt x="25785" y="4350"/>
                        <a:pt x="29221" y="9485"/>
                        <a:pt x="29221" y="15168"/>
                      </a:cubicBezTo>
                      <a:cubicBezTo>
                        <a:pt x="29202" y="22916"/>
                        <a:pt x="22916" y="29203"/>
                        <a:pt x="15168" y="29221"/>
                      </a:cubicBezTo>
                      <a:close/>
                      <a:moveTo>
                        <a:pt x="15168" y="1810"/>
                      </a:moveTo>
                      <a:cubicBezTo>
                        <a:pt x="9759" y="1810"/>
                        <a:pt x="4880" y="5063"/>
                        <a:pt x="2815" y="10070"/>
                      </a:cubicBezTo>
                      <a:cubicBezTo>
                        <a:pt x="732" y="15059"/>
                        <a:pt x="1883" y="20815"/>
                        <a:pt x="5702" y="24634"/>
                      </a:cubicBezTo>
                      <a:cubicBezTo>
                        <a:pt x="9540" y="28453"/>
                        <a:pt x="15278" y="29605"/>
                        <a:pt x="20285" y="27521"/>
                      </a:cubicBezTo>
                      <a:cubicBezTo>
                        <a:pt x="25273" y="25456"/>
                        <a:pt x="28526" y="20577"/>
                        <a:pt x="28526" y="15168"/>
                      </a:cubicBezTo>
                      <a:cubicBezTo>
                        <a:pt x="28526" y="7786"/>
                        <a:pt x="22551" y="1810"/>
                        <a:pt x="15168" y="1792"/>
                      </a:cubicBez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88" name="Google Shape;1616;p39">
                  <a:extLst>
                    <a:ext uri="{FF2B5EF4-FFF2-40B4-BE49-F238E27FC236}">
                      <a16:creationId xmlns:a16="http://schemas.microsoft.com/office/drawing/2014/main" id="{12AABECD-261D-B60B-0D11-61D755435018}"/>
                    </a:ext>
                  </a:extLst>
                </p:cNvPr>
                <p:cNvSpPr/>
                <p:nvPr/>
              </p:nvSpPr>
              <p:spPr>
                <a:xfrm>
                  <a:off x="1837048" y="2654183"/>
                  <a:ext cx="596580" cy="596053"/>
                </a:xfrm>
                <a:custGeom>
                  <a:avLst/>
                  <a:gdLst/>
                  <a:ahLst/>
                  <a:cxnLst/>
                  <a:rect l="l" t="t" r="r" b="b"/>
                  <a:pathLst>
                    <a:path w="21510" h="21491" extrusionOk="0">
                      <a:moveTo>
                        <a:pt x="10764" y="0"/>
                      </a:moveTo>
                      <a:cubicBezTo>
                        <a:pt x="4807" y="0"/>
                        <a:pt x="1" y="4788"/>
                        <a:pt x="1" y="10745"/>
                      </a:cubicBezTo>
                      <a:cubicBezTo>
                        <a:pt x="1" y="16702"/>
                        <a:pt x="4807" y="21490"/>
                        <a:pt x="10764" y="21490"/>
                      </a:cubicBezTo>
                      <a:cubicBezTo>
                        <a:pt x="16703" y="21490"/>
                        <a:pt x="21509" y="16702"/>
                        <a:pt x="21509" y="10745"/>
                      </a:cubicBezTo>
                      <a:cubicBezTo>
                        <a:pt x="21509" y="4788"/>
                        <a:pt x="16703" y="0"/>
                        <a:pt x="10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cxnSp>
            <p:nvCxnSpPr>
              <p:cNvPr id="85" name="Google Shape;1617;p39">
                <a:extLst>
                  <a:ext uri="{FF2B5EF4-FFF2-40B4-BE49-F238E27FC236}">
                    <a16:creationId xmlns:a16="http://schemas.microsoft.com/office/drawing/2014/main" id="{34CB06FB-B75B-153C-3558-E73F949E26B5}"/>
                  </a:ext>
                </a:extLst>
              </p:cNvPr>
              <p:cNvCxnSpPr/>
              <p:nvPr/>
            </p:nvCxnSpPr>
            <p:spPr>
              <a:xfrm>
                <a:off x="2120113" y="1400850"/>
                <a:ext cx="0" cy="1183500"/>
              </a:xfrm>
              <a:prstGeom prst="straightConnector1">
                <a:avLst/>
              </a:prstGeom>
              <a:noFill/>
              <a:ln w="28575" cap="flat" cmpd="sng">
                <a:solidFill>
                  <a:schemeClr val="accent2"/>
                </a:solidFill>
                <a:prstDash val="solid"/>
                <a:round/>
                <a:headEnd type="none" w="med" len="med"/>
                <a:tailEnd type="none" w="med" len="med"/>
              </a:ln>
            </p:spPr>
          </p:cxnSp>
        </p:grpSp>
        <p:sp>
          <p:nvSpPr>
            <p:cNvPr id="48" name="Google Shape;1619;p39">
              <a:extLst>
                <a:ext uri="{FF2B5EF4-FFF2-40B4-BE49-F238E27FC236}">
                  <a16:creationId xmlns:a16="http://schemas.microsoft.com/office/drawing/2014/main" id="{B8FFA70B-FD21-4623-0F5D-A0A2562C98FF}"/>
                </a:ext>
              </a:extLst>
            </p:cNvPr>
            <p:cNvSpPr txBox="1"/>
            <p:nvPr/>
          </p:nvSpPr>
          <p:spPr>
            <a:xfrm>
              <a:off x="530007" y="3744226"/>
              <a:ext cx="1050129" cy="351985"/>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B6E080"/>
                  </a:solidFill>
                  <a:ea typeface="Fira Sans Extra Condensed Medium"/>
                  <a:cs typeface="Fira Sans Extra Condensed Medium"/>
                  <a:sym typeface="Fira Sans Extra Condensed Medium"/>
                </a:rPr>
                <a:t>01</a:t>
              </a:r>
              <a:endParaRPr sz="2200" kern="0" dirty="0">
                <a:solidFill>
                  <a:srgbClr val="B6E080"/>
                </a:solidFill>
                <a:ea typeface="Fira Sans Extra Condensed Medium"/>
                <a:cs typeface="Fira Sans Extra Condensed Medium"/>
                <a:sym typeface="Fira Sans Extra Condensed Medium"/>
              </a:endParaRPr>
            </a:p>
          </p:txBody>
        </p:sp>
        <p:sp>
          <p:nvSpPr>
            <p:cNvPr id="49" name="Google Shape;1620;p39">
              <a:extLst>
                <a:ext uri="{FF2B5EF4-FFF2-40B4-BE49-F238E27FC236}">
                  <a16:creationId xmlns:a16="http://schemas.microsoft.com/office/drawing/2014/main" id="{C8211664-8443-683D-A6D9-71ADB0331315}"/>
                </a:ext>
              </a:extLst>
            </p:cNvPr>
            <p:cNvSpPr txBox="1"/>
            <p:nvPr/>
          </p:nvSpPr>
          <p:spPr>
            <a:xfrm>
              <a:off x="1569398" y="3107401"/>
              <a:ext cx="1157930" cy="351985"/>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A3D798"/>
                  </a:solidFill>
                  <a:ea typeface="Fira Sans Extra Condensed Medium"/>
                  <a:cs typeface="Fira Sans Extra Condensed Medium"/>
                  <a:sym typeface="Fira Sans Extra Condensed Medium"/>
                </a:rPr>
                <a:t>02</a:t>
              </a:r>
              <a:endParaRPr sz="2200" kern="0" dirty="0">
                <a:solidFill>
                  <a:srgbClr val="A3D798"/>
                </a:solidFill>
                <a:ea typeface="Fira Sans Extra Condensed Medium"/>
                <a:cs typeface="Fira Sans Extra Condensed Medium"/>
                <a:sym typeface="Fira Sans Extra Condensed Medium"/>
              </a:endParaRPr>
            </a:p>
          </p:txBody>
        </p:sp>
        <p:sp>
          <p:nvSpPr>
            <p:cNvPr id="50" name="Google Shape;1621;p39">
              <a:extLst>
                <a:ext uri="{FF2B5EF4-FFF2-40B4-BE49-F238E27FC236}">
                  <a16:creationId xmlns:a16="http://schemas.microsoft.com/office/drawing/2014/main" id="{20729A6B-4FC7-C336-9661-7015F23E5F4D}"/>
                </a:ext>
              </a:extLst>
            </p:cNvPr>
            <p:cNvSpPr txBox="1"/>
            <p:nvPr/>
          </p:nvSpPr>
          <p:spPr>
            <a:xfrm>
              <a:off x="3011968" y="3152657"/>
              <a:ext cx="926224" cy="473011"/>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70C08D"/>
                  </a:solidFill>
                  <a:ea typeface="Fira Sans Extra Condensed Medium"/>
                  <a:cs typeface="Fira Sans Extra Condensed Medium"/>
                  <a:sym typeface="Fira Sans Extra Condensed Medium"/>
                </a:rPr>
                <a:t>03</a:t>
              </a:r>
              <a:endParaRPr sz="2200" kern="0" dirty="0">
                <a:solidFill>
                  <a:srgbClr val="70C08D"/>
                </a:solidFill>
                <a:ea typeface="Fira Sans Extra Condensed Medium"/>
                <a:cs typeface="Fira Sans Extra Condensed Medium"/>
                <a:sym typeface="Fira Sans Extra Condensed Medium"/>
              </a:endParaRPr>
            </a:p>
          </p:txBody>
        </p:sp>
        <p:sp>
          <p:nvSpPr>
            <p:cNvPr id="51" name="Google Shape;1622;p39">
              <a:extLst>
                <a:ext uri="{FF2B5EF4-FFF2-40B4-BE49-F238E27FC236}">
                  <a16:creationId xmlns:a16="http://schemas.microsoft.com/office/drawing/2014/main" id="{483BF39F-87C1-E1B3-C511-E048ABB1DAFB}"/>
                </a:ext>
              </a:extLst>
            </p:cNvPr>
            <p:cNvSpPr txBox="1"/>
            <p:nvPr/>
          </p:nvSpPr>
          <p:spPr>
            <a:xfrm>
              <a:off x="4366182" y="3419891"/>
              <a:ext cx="961777" cy="57016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36857B"/>
                  </a:solidFill>
                  <a:ea typeface="Fira Sans Extra Condensed Medium"/>
                  <a:cs typeface="Fira Sans Extra Condensed Medium"/>
                  <a:sym typeface="Fira Sans Extra Condensed Medium"/>
                </a:rPr>
                <a:t>04</a:t>
              </a:r>
              <a:endParaRPr sz="2200" kern="0" dirty="0">
                <a:solidFill>
                  <a:srgbClr val="36857B"/>
                </a:solidFill>
                <a:ea typeface="Fira Sans Extra Condensed Medium"/>
                <a:cs typeface="Fira Sans Extra Condensed Medium"/>
                <a:sym typeface="Fira Sans Extra Condensed Medium"/>
              </a:endParaRPr>
            </a:p>
          </p:txBody>
        </p:sp>
        <p:sp>
          <p:nvSpPr>
            <p:cNvPr id="52" name="Google Shape;1623;p39">
              <a:extLst>
                <a:ext uri="{FF2B5EF4-FFF2-40B4-BE49-F238E27FC236}">
                  <a16:creationId xmlns:a16="http://schemas.microsoft.com/office/drawing/2014/main" id="{64088D58-D047-DD8A-E040-496961D20002}"/>
                </a:ext>
              </a:extLst>
            </p:cNvPr>
            <p:cNvSpPr txBox="1"/>
            <p:nvPr/>
          </p:nvSpPr>
          <p:spPr>
            <a:xfrm>
              <a:off x="5635506" y="2899856"/>
              <a:ext cx="1016821" cy="676529"/>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00A0A9"/>
                  </a:solidFill>
                  <a:ea typeface="Fira Sans Extra Condensed Medium"/>
                  <a:cs typeface="Fira Sans Extra Condensed Medium"/>
                  <a:sym typeface="Fira Sans Extra Condensed Medium"/>
                </a:rPr>
                <a:t>05</a:t>
              </a:r>
              <a:endParaRPr sz="2200" kern="0" dirty="0">
                <a:solidFill>
                  <a:srgbClr val="00A0A9"/>
                </a:solidFill>
                <a:ea typeface="Fira Sans Extra Condensed Medium"/>
                <a:cs typeface="Fira Sans Extra Condensed Medium"/>
                <a:sym typeface="Fira Sans Extra Condensed Medium"/>
              </a:endParaRPr>
            </a:p>
          </p:txBody>
        </p:sp>
        <p:sp>
          <p:nvSpPr>
            <p:cNvPr id="53" name="Google Shape;1624;p39">
              <a:extLst>
                <a:ext uri="{FF2B5EF4-FFF2-40B4-BE49-F238E27FC236}">
                  <a16:creationId xmlns:a16="http://schemas.microsoft.com/office/drawing/2014/main" id="{8CB5C9F9-6851-771C-D812-821B4B58D435}"/>
                </a:ext>
              </a:extLst>
            </p:cNvPr>
            <p:cNvSpPr txBox="1"/>
            <p:nvPr/>
          </p:nvSpPr>
          <p:spPr>
            <a:xfrm>
              <a:off x="5747065" y="-17388"/>
              <a:ext cx="3420313" cy="465316"/>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200" kern="0" dirty="0">
                  <a:solidFill>
                    <a:srgbClr val="33C5CE"/>
                  </a:solidFill>
                  <a:ea typeface="Fira Sans Extra Condensed Medium"/>
                  <a:cs typeface="Fira Sans Extra Condensed Medium"/>
                  <a:sym typeface="Fira Sans Extra Condensed Medium"/>
                </a:rPr>
                <a:t>ETRAFINA SÖYLEMEK</a:t>
              </a:r>
            </a:p>
          </p:txBody>
        </p:sp>
        <p:sp>
          <p:nvSpPr>
            <p:cNvPr id="54" name="Google Shape;1626;p39">
              <a:extLst>
                <a:ext uri="{FF2B5EF4-FFF2-40B4-BE49-F238E27FC236}">
                  <a16:creationId xmlns:a16="http://schemas.microsoft.com/office/drawing/2014/main" id="{03002CE8-649B-399B-F2B2-1C03B6413A30}"/>
                </a:ext>
              </a:extLst>
            </p:cNvPr>
            <p:cNvSpPr txBox="1"/>
            <p:nvPr/>
          </p:nvSpPr>
          <p:spPr>
            <a:xfrm>
              <a:off x="1248429" y="610458"/>
              <a:ext cx="1776004" cy="3179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200" kern="0" dirty="0">
                  <a:solidFill>
                    <a:srgbClr val="A3D798"/>
                  </a:solidFill>
                  <a:ea typeface="Fira Sans Extra Condensed Medium"/>
                  <a:cs typeface="Fira Sans Extra Condensed Medium"/>
                  <a:sym typeface="Fira Sans Extra Condensed Medium"/>
                </a:rPr>
                <a:t>KARAR VERMEK</a:t>
              </a:r>
            </a:p>
          </p:txBody>
        </p:sp>
        <p:sp>
          <p:nvSpPr>
            <p:cNvPr id="55" name="Google Shape;1627;p39">
              <a:extLst>
                <a:ext uri="{FF2B5EF4-FFF2-40B4-BE49-F238E27FC236}">
                  <a16:creationId xmlns:a16="http://schemas.microsoft.com/office/drawing/2014/main" id="{71398C13-74B7-5E9B-793D-7E1EA3474F9B}"/>
                </a:ext>
              </a:extLst>
            </p:cNvPr>
            <p:cNvSpPr txBox="1"/>
            <p:nvPr/>
          </p:nvSpPr>
          <p:spPr>
            <a:xfrm>
              <a:off x="-732521" y="5464187"/>
              <a:ext cx="3405735" cy="1253031"/>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tr-TR" sz="2200" kern="0" dirty="0">
                  <a:solidFill>
                    <a:srgbClr val="B6E080"/>
                  </a:solidFill>
                  <a:ea typeface="Fira Sans Extra Condensed Medium"/>
                  <a:cs typeface="Fira Sans Extra Condensed Medium"/>
                  <a:sym typeface="Fira Sans Extra Condensed Medium"/>
                </a:rPr>
                <a:t>i</a:t>
              </a:r>
              <a:r>
                <a:rPr lang="en-GB" sz="2200" kern="0" dirty="0">
                  <a:solidFill>
                    <a:srgbClr val="B6E080"/>
                  </a:solidFill>
                  <a:ea typeface="Fira Sans Extra Condensed Medium"/>
                  <a:cs typeface="Fira Sans Extra Condensed Medium"/>
                  <a:sym typeface="Fira Sans Extra Condensed Medium"/>
                </a:rPr>
                <a:t>ÇME</a:t>
              </a:r>
              <a:endParaRPr lang="tr-TR" sz="2200" kern="0" dirty="0">
                <a:solidFill>
                  <a:srgbClr val="B6E080"/>
                </a:solidFill>
                <a:ea typeface="Fira Sans Extra Condensed Medium"/>
                <a:cs typeface="Fira Sans Extra Condensed Medium"/>
                <a:sym typeface="Fira Sans Extra Condensed Medium"/>
              </a:endParaRPr>
            </a:p>
            <a:p>
              <a:pPr algn="ctr" defTabSz="1219170">
                <a:buClr>
                  <a:srgbClr val="000000"/>
                </a:buClr>
              </a:pPr>
              <a:r>
                <a:rPr lang="en-GB" sz="2200" kern="0" dirty="0">
                  <a:solidFill>
                    <a:srgbClr val="B6E080"/>
                  </a:solidFill>
                  <a:ea typeface="Fira Sans Extra Condensed Medium"/>
                  <a:cs typeface="Fira Sans Extra Condensed Medium"/>
                  <a:sym typeface="Fira Sans Extra Condensed Medium"/>
                </a:rPr>
                <a:t>ALIŞKANLIKLARINI</a:t>
              </a:r>
              <a:endParaRPr lang="tr-TR" sz="2200" kern="0" dirty="0">
                <a:solidFill>
                  <a:srgbClr val="B6E080"/>
                </a:solidFill>
                <a:ea typeface="Fira Sans Extra Condensed Medium"/>
                <a:cs typeface="Fira Sans Extra Condensed Medium"/>
                <a:sym typeface="Fira Sans Extra Condensed Medium"/>
              </a:endParaRPr>
            </a:p>
            <a:p>
              <a:pPr algn="ctr" defTabSz="1219170">
                <a:buClr>
                  <a:srgbClr val="000000"/>
                </a:buClr>
              </a:pPr>
              <a:r>
                <a:rPr lang="en-GB" sz="2200" kern="0" dirty="0">
                  <a:solidFill>
                    <a:srgbClr val="B6E080"/>
                  </a:solidFill>
                  <a:ea typeface="Fira Sans Extra Condensed Medium"/>
                  <a:cs typeface="Fira Sans Extra Condensed Medium"/>
                  <a:sym typeface="Fira Sans Extra Condensed Medium"/>
                </a:rPr>
                <a:t>FARK ETMEK</a:t>
              </a:r>
            </a:p>
          </p:txBody>
        </p:sp>
        <p:sp>
          <p:nvSpPr>
            <p:cNvPr id="56" name="Google Shape;1628;p39">
              <a:extLst>
                <a:ext uri="{FF2B5EF4-FFF2-40B4-BE49-F238E27FC236}">
                  <a16:creationId xmlns:a16="http://schemas.microsoft.com/office/drawing/2014/main" id="{67DAB909-37D4-5618-0C0F-CE1FD5A0F0B1}"/>
                </a:ext>
              </a:extLst>
            </p:cNvPr>
            <p:cNvSpPr txBox="1"/>
            <p:nvPr/>
          </p:nvSpPr>
          <p:spPr>
            <a:xfrm>
              <a:off x="2571537" y="4856199"/>
              <a:ext cx="1776004" cy="976948"/>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200" kern="0" dirty="0">
                  <a:solidFill>
                    <a:srgbClr val="70C08D"/>
                  </a:solidFill>
                  <a:ea typeface="Fira Sans Extra Condensed Medium"/>
                  <a:cs typeface="Fira Sans Extra Condensed Medium"/>
                  <a:sym typeface="Fira Sans Extra Condensed Medium"/>
                </a:rPr>
                <a:t>HEDEF KOYMAK</a:t>
              </a:r>
            </a:p>
          </p:txBody>
        </p:sp>
        <p:sp>
          <p:nvSpPr>
            <p:cNvPr id="57" name="Google Shape;1629;p39">
              <a:extLst>
                <a:ext uri="{FF2B5EF4-FFF2-40B4-BE49-F238E27FC236}">
                  <a16:creationId xmlns:a16="http://schemas.microsoft.com/office/drawing/2014/main" id="{4025A673-22F3-F235-9414-B0348219142B}"/>
                </a:ext>
              </a:extLst>
            </p:cNvPr>
            <p:cNvSpPr txBox="1"/>
            <p:nvPr/>
          </p:nvSpPr>
          <p:spPr>
            <a:xfrm>
              <a:off x="4188449" y="5815636"/>
              <a:ext cx="3715897" cy="165182"/>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200" kern="0" dirty="0">
                  <a:solidFill>
                    <a:srgbClr val="00A0A9"/>
                  </a:solidFill>
                  <a:ea typeface="Fira Sans Extra Condensed Medium"/>
                  <a:cs typeface="Fira Sans Extra Condensed Medium"/>
                  <a:sym typeface="Fira Sans Extra Condensed Medium"/>
                </a:rPr>
                <a:t>TET</a:t>
              </a:r>
              <a:r>
                <a:rPr lang="tr-TR" sz="2200" kern="0" dirty="0">
                  <a:solidFill>
                    <a:srgbClr val="00A0A9"/>
                  </a:solidFill>
                  <a:ea typeface="Fira Sans Extra Condensed Medium"/>
                  <a:cs typeface="Fira Sans Extra Condensed Medium"/>
                  <a:sym typeface="Fira Sans Extra Condensed Medium"/>
                </a:rPr>
                <a:t>İ</a:t>
              </a:r>
              <a:r>
                <a:rPr lang="en-GB" sz="2200" kern="0" dirty="0">
                  <a:solidFill>
                    <a:srgbClr val="00A0A9"/>
                  </a:solidFill>
                  <a:ea typeface="Fira Sans Extra Condensed Medium"/>
                  <a:cs typeface="Fira Sans Extra Condensed Medium"/>
                  <a:sym typeface="Fira Sans Extra Condensed Medium"/>
                </a:rPr>
                <a:t>KLEY</a:t>
              </a:r>
              <a:r>
                <a:rPr lang="tr-TR" sz="2200" kern="0" dirty="0">
                  <a:solidFill>
                    <a:srgbClr val="00A0A9"/>
                  </a:solidFill>
                  <a:ea typeface="Fira Sans Extra Condensed Medium"/>
                  <a:cs typeface="Fira Sans Extra Condensed Medium"/>
                  <a:sym typeface="Fira Sans Extra Condensed Medium"/>
                </a:rPr>
                <a:t>İ</a:t>
              </a:r>
              <a:r>
                <a:rPr lang="en-GB" sz="2200" kern="0" dirty="0">
                  <a:solidFill>
                    <a:srgbClr val="00A0A9"/>
                  </a:solidFill>
                  <a:ea typeface="Fira Sans Extra Condensed Medium"/>
                  <a:cs typeface="Fira Sans Extra Condensed Medium"/>
                  <a:sym typeface="Fira Sans Extra Condensed Medium"/>
                </a:rPr>
                <a:t>C</a:t>
              </a:r>
              <a:r>
                <a:rPr lang="tr-TR" sz="2200" kern="0" dirty="0">
                  <a:solidFill>
                    <a:srgbClr val="00A0A9"/>
                  </a:solidFill>
                  <a:ea typeface="Fira Sans Extra Condensed Medium"/>
                  <a:cs typeface="Fira Sans Extra Condensed Medium"/>
                  <a:sym typeface="Fira Sans Extra Condensed Medium"/>
                </a:rPr>
                <a:t>İ</a:t>
              </a:r>
              <a:r>
                <a:rPr lang="en-GB" sz="2200" kern="0" dirty="0">
                  <a:solidFill>
                    <a:srgbClr val="00A0A9"/>
                  </a:solidFill>
                  <a:ea typeface="Fira Sans Extra Condensed Medium"/>
                  <a:cs typeface="Fira Sans Extra Condensed Medium"/>
                  <a:sym typeface="Fira Sans Extra Condensed Medium"/>
                </a:rPr>
                <a:t>LER</a:t>
              </a:r>
              <a:r>
                <a:rPr lang="tr-TR" sz="2200" kern="0" dirty="0">
                  <a:solidFill>
                    <a:srgbClr val="00A0A9"/>
                  </a:solidFill>
                  <a:ea typeface="Fira Sans Extra Condensed Medium"/>
                  <a:cs typeface="Fira Sans Extra Condensed Medium"/>
                  <a:sym typeface="Fira Sans Extra Condensed Medium"/>
                </a:rPr>
                <a:t>İ</a:t>
              </a:r>
              <a:r>
                <a:rPr lang="en-GB" sz="2200" kern="0" dirty="0">
                  <a:solidFill>
                    <a:srgbClr val="00A0A9"/>
                  </a:solidFill>
                  <a:ea typeface="Fira Sans Extra Condensed Medium"/>
                  <a:cs typeface="Fira Sans Extra Condensed Medium"/>
                  <a:sym typeface="Fira Sans Extra Condensed Medium"/>
                </a:rPr>
                <a:t> KALDIRMAK</a:t>
              </a:r>
            </a:p>
          </p:txBody>
        </p:sp>
        <p:grpSp>
          <p:nvGrpSpPr>
            <p:cNvPr id="58" name="Google Shape;1600;p39">
              <a:extLst>
                <a:ext uri="{FF2B5EF4-FFF2-40B4-BE49-F238E27FC236}">
                  <a16:creationId xmlns:a16="http://schemas.microsoft.com/office/drawing/2014/main" id="{267475D3-FD16-785F-8D0C-5D8419A48BF5}"/>
                </a:ext>
              </a:extLst>
            </p:cNvPr>
            <p:cNvGrpSpPr/>
            <p:nvPr/>
          </p:nvGrpSpPr>
          <p:grpSpPr>
            <a:xfrm>
              <a:off x="6900156" y="1048513"/>
              <a:ext cx="926224" cy="2121031"/>
              <a:chOff x="4179961" y="1400850"/>
              <a:chExt cx="810444" cy="1890931"/>
            </a:xfrm>
          </p:grpSpPr>
          <p:cxnSp>
            <p:nvCxnSpPr>
              <p:cNvPr id="79" name="Google Shape;1601;p39">
                <a:extLst>
                  <a:ext uri="{FF2B5EF4-FFF2-40B4-BE49-F238E27FC236}">
                    <a16:creationId xmlns:a16="http://schemas.microsoft.com/office/drawing/2014/main" id="{F40990AA-1CB8-FE88-9A9C-2DE94E24C10D}"/>
                  </a:ext>
                </a:extLst>
              </p:cNvPr>
              <p:cNvCxnSpPr/>
              <p:nvPr/>
            </p:nvCxnSpPr>
            <p:spPr>
              <a:xfrm>
                <a:off x="4585188" y="1400850"/>
                <a:ext cx="0" cy="1183500"/>
              </a:xfrm>
              <a:prstGeom prst="straightConnector1">
                <a:avLst/>
              </a:prstGeom>
              <a:noFill/>
              <a:ln w="28575" cap="flat" cmpd="sng">
                <a:solidFill>
                  <a:schemeClr val="accent6"/>
                </a:solidFill>
                <a:prstDash val="solid"/>
                <a:round/>
                <a:headEnd type="none" w="med" len="med"/>
                <a:tailEnd type="none" w="med" len="med"/>
              </a:ln>
            </p:spPr>
          </p:cxnSp>
          <p:grpSp>
            <p:nvGrpSpPr>
              <p:cNvPr id="80" name="Google Shape;1602;p39">
                <a:extLst>
                  <a:ext uri="{FF2B5EF4-FFF2-40B4-BE49-F238E27FC236}">
                    <a16:creationId xmlns:a16="http://schemas.microsoft.com/office/drawing/2014/main" id="{4ADD1C54-273F-73C4-59D5-B3453120C8E8}"/>
                  </a:ext>
                </a:extLst>
              </p:cNvPr>
              <p:cNvGrpSpPr/>
              <p:nvPr/>
            </p:nvGrpSpPr>
            <p:grpSpPr>
              <a:xfrm>
                <a:off x="4179961" y="2471712"/>
                <a:ext cx="810444" cy="820068"/>
                <a:chOff x="4179961" y="2471712"/>
                <a:chExt cx="810444" cy="820068"/>
              </a:xfrm>
            </p:grpSpPr>
            <p:sp>
              <p:nvSpPr>
                <p:cNvPr id="81" name="Google Shape;1603;p39">
                  <a:extLst>
                    <a:ext uri="{FF2B5EF4-FFF2-40B4-BE49-F238E27FC236}">
                      <a16:creationId xmlns:a16="http://schemas.microsoft.com/office/drawing/2014/main" id="{EB1D7672-80A2-A3D2-B93C-8BE1489F1B3A}"/>
                    </a:ext>
                  </a:extLst>
                </p:cNvPr>
                <p:cNvSpPr/>
                <p:nvPr/>
              </p:nvSpPr>
              <p:spPr>
                <a:xfrm>
                  <a:off x="4240032" y="2528779"/>
                  <a:ext cx="720722" cy="720749"/>
                </a:xfrm>
                <a:custGeom>
                  <a:avLst/>
                  <a:gdLst/>
                  <a:ahLst/>
                  <a:cxnLst/>
                  <a:rect l="l" t="t" r="r" b="b"/>
                  <a:pathLst>
                    <a:path w="25986" h="25987" extrusionOk="0">
                      <a:moveTo>
                        <a:pt x="12993" y="1"/>
                      </a:moveTo>
                      <a:cubicBezTo>
                        <a:pt x="5830" y="1"/>
                        <a:pt x="0" y="5812"/>
                        <a:pt x="0" y="12993"/>
                      </a:cubicBezTo>
                      <a:cubicBezTo>
                        <a:pt x="0" y="20175"/>
                        <a:pt x="5830" y="25986"/>
                        <a:pt x="12993" y="25986"/>
                      </a:cubicBezTo>
                      <a:cubicBezTo>
                        <a:pt x="20175" y="25986"/>
                        <a:pt x="25986" y="20175"/>
                        <a:pt x="25986" y="12993"/>
                      </a:cubicBezTo>
                      <a:cubicBezTo>
                        <a:pt x="25986" y="5812"/>
                        <a:pt x="20175" y="1"/>
                        <a:pt x="129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82" name="Google Shape;1604;p39">
                  <a:extLst>
                    <a:ext uri="{FF2B5EF4-FFF2-40B4-BE49-F238E27FC236}">
                      <a16:creationId xmlns:a16="http://schemas.microsoft.com/office/drawing/2014/main" id="{87121203-7D8D-3D12-27E2-567A387CB89E}"/>
                    </a:ext>
                  </a:extLst>
                </p:cNvPr>
                <p:cNvSpPr/>
                <p:nvPr/>
              </p:nvSpPr>
              <p:spPr>
                <a:xfrm>
                  <a:off x="4179961" y="2471712"/>
                  <a:ext cx="810444" cy="820068"/>
                </a:xfrm>
                <a:custGeom>
                  <a:avLst/>
                  <a:gdLst/>
                  <a:ahLst/>
                  <a:cxnLst/>
                  <a:rect l="l" t="t" r="r" b="b"/>
                  <a:pathLst>
                    <a:path w="29221" h="29568" extrusionOk="0">
                      <a:moveTo>
                        <a:pt x="15168" y="29202"/>
                      </a:moveTo>
                      <a:cubicBezTo>
                        <a:pt x="9467" y="29202"/>
                        <a:pt x="4350" y="25785"/>
                        <a:pt x="2175" y="20522"/>
                      </a:cubicBezTo>
                      <a:cubicBezTo>
                        <a:pt x="1" y="15277"/>
                        <a:pt x="1207" y="9229"/>
                        <a:pt x="5227" y="5208"/>
                      </a:cubicBezTo>
                      <a:cubicBezTo>
                        <a:pt x="9248" y="1188"/>
                        <a:pt x="15296" y="0"/>
                        <a:pt x="20541" y="2175"/>
                      </a:cubicBezTo>
                      <a:cubicBezTo>
                        <a:pt x="25804" y="4349"/>
                        <a:pt x="29221" y="9466"/>
                        <a:pt x="29221" y="15149"/>
                      </a:cubicBezTo>
                      <a:cubicBezTo>
                        <a:pt x="29221" y="22916"/>
                        <a:pt x="22916" y="29202"/>
                        <a:pt x="15168" y="29202"/>
                      </a:cubicBezTo>
                      <a:close/>
                      <a:moveTo>
                        <a:pt x="15168" y="1791"/>
                      </a:moveTo>
                      <a:cubicBezTo>
                        <a:pt x="9759" y="1791"/>
                        <a:pt x="4880" y="5044"/>
                        <a:pt x="2815" y="10051"/>
                      </a:cubicBezTo>
                      <a:cubicBezTo>
                        <a:pt x="750" y="15040"/>
                        <a:pt x="1883" y="20796"/>
                        <a:pt x="5721" y="24615"/>
                      </a:cubicBezTo>
                      <a:cubicBezTo>
                        <a:pt x="9540" y="28434"/>
                        <a:pt x="15296" y="29567"/>
                        <a:pt x="20285" y="27502"/>
                      </a:cubicBezTo>
                      <a:cubicBezTo>
                        <a:pt x="25274" y="25437"/>
                        <a:pt x="28527" y="20558"/>
                        <a:pt x="28545" y="15149"/>
                      </a:cubicBezTo>
                      <a:cubicBezTo>
                        <a:pt x="28527" y="7767"/>
                        <a:pt x="22551" y="1791"/>
                        <a:pt x="15168" y="1791"/>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dirty="0">
                    <a:solidFill>
                      <a:srgbClr val="000000"/>
                    </a:solidFill>
                    <a:cs typeface="Arial"/>
                    <a:sym typeface="Arial"/>
                  </a:endParaRPr>
                </a:p>
              </p:txBody>
            </p:sp>
            <p:sp>
              <p:nvSpPr>
                <p:cNvPr id="83" name="Google Shape;1605;p39">
                  <a:extLst>
                    <a:ext uri="{FF2B5EF4-FFF2-40B4-BE49-F238E27FC236}">
                      <a16:creationId xmlns:a16="http://schemas.microsoft.com/office/drawing/2014/main" id="{330EDCF8-B198-7D61-76B3-A566A4B76F8D}"/>
                    </a:ext>
                  </a:extLst>
                </p:cNvPr>
                <p:cNvSpPr/>
                <p:nvPr/>
              </p:nvSpPr>
              <p:spPr>
                <a:xfrm>
                  <a:off x="4302106" y="2593857"/>
                  <a:ext cx="596580" cy="596053"/>
                </a:xfrm>
                <a:custGeom>
                  <a:avLst/>
                  <a:gdLst/>
                  <a:ahLst/>
                  <a:cxnLst/>
                  <a:rect l="l" t="t" r="r" b="b"/>
                  <a:pathLst>
                    <a:path w="21510" h="21491" extrusionOk="0">
                      <a:moveTo>
                        <a:pt x="10764" y="0"/>
                      </a:moveTo>
                      <a:cubicBezTo>
                        <a:pt x="4807" y="0"/>
                        <a:pt x="1" y="4788"/>
                        <a:pt x="1" y="10745"/>
                      </a:cubicBezTo>
                      <a:cubicBezTo>
                        <a:pt x="1" y="16703"/>
                        <a:pt x="4807" y="21490"/>
                        <a:pt x="10764" y="21490"/>
                      </a:cubicBezTo>
                      <a:cubicBezTo>
                        <a:pt x="16703" y="21490"/>
                        <a:pt x="21509" y="16703"/>
                        <a:pt x="21509" y="10745"/>
                      </a:cubicBezTo>
                      <a:cubicBezTo>
                        <a:pt x="21509" y="4788"/>
                        <a:pt x="16703" y="0"/>
                        <a:pt x="10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grpSp>
        <p:grpSp>
          <p:nvGrpSpPr>
            <p:cNvPr id="59" name="Google Shape;1600;p39">
              <a:extLst>
                <a:ext uri="{FF2B5EF4-FFF2-40B4-BE49-F238E27FC236}">
                  <a16:creationId xmlns:a16="http://schemas.microsoft.com/office/drawing/2014/main" id="{71ED9069-F9AC-5501-D601-BA96B7146A9F}"/>
                </a:ext>
              </a:extLst>
            </p:cNvPr>
            <p:cNvGrpSpPr/>
            <p:nvPr/>
          </p:nvGrpSpPr>
          <p:grpSpPr>
            <a:xfrm>
              <a:off x="9465403" y="1670590"/>
              <a:ext cx="926224" cy="2121031"/>
              <a:chOff x="4179961" y="1400850"/>
              <a:chExt cx="810444" cy="1890931"/>
            </a:xfrm>
          </p:grpSpPr>
          <p:cxnSp>
            <p:nvCxnSpPr>
              <p:cNvPr id="74" name="Google Shape;1601;p39">
                <a:extLst>
                  <a:ext uri="{FF2B5EF4-FFF2-40B4-BE49-F238E27FC236}">
                    <a16:creationId xmlns:a16="http://schemas.microsoft.com/office/drawing/2014/main" id="{08B71819-EEAC-6486-F7A1-8E101AD05C1A}"/>
                  </a:ext>
                </a:extLst>
              </p:cNvPr>
              <p:cNvCxnSpPr/>
              <p:nvPr/>
            </p:nvCxnSpPr>
            <p:spPr>
              <a:xfrm>
                <a:off x="4585188" y="1400850"/>
                <a:ext cx="0" cy="1183500"/>
              </a:xfrm>
              <a:prstGeom prst="straightConnector1">
                <a:avLst/>
              </a:prstGeom>
              <a:noFill/>
              <a:ln w="28575" cap="flat" cmpd="sng">
                <a:solidFill>
                  <a:schemeClr val="accent4"/>
                </a:solidFill>
                <a:prstDash val="solid"/>
                <a:round/>
                <a:headEnd type="none" w="med" len="med"/>
                <a:tailEnd type="none" w="med" len="med"/>
              </a:ln>
            </p:spPr>
          </p:cxnSp>
          <p:grpSp>
            <p:nvGrpSpPr>
              <p:cNvPr id="75" name="Google Shape;1602;p39">
                <a:extLst>
                  <a:ext uri="{FF2B5EF4-FFF2-40B4-BE49-F238E27FC236}">
                    <a16:creationId xmlns:a16="http://schemas.microsoft.com/office/drawing/2014/main" id="{EC7468A4-CF69-410D-0B81-50805F999125}"/>
                  </a:ext>
                </a:extLst>
              </p:cNvPr>
              <p:cNvGrpSpPr/>
              <p:nvPr/>
            </p:nvGrpSpPr>
            <p:grpSpPr>
              <a:xfrm>
                <a:off x="4179961" y="2471712"/>
                <a:ext cx="810444" cy="820068"/>
                <a:chOff x="4179961" y="2471712"/>
                <a:chExt cx="810444" cy="820068"/>
              </a:xfrm>
            </p:grpSpPr>
            <p:sp>
              <p:nvSpPr>
                <p:cNvPr id="76" name="Google Shape;1603;p39">
                  <a:extLst>
                    <a:ext uri="{FF2B5EF4-FFF2-40B4-BE49-F238E27FC236}">
                      <a16:creationId xmlns:a16="http://schemas.microsoft.com/office/drawing/2014/main" id="{6D6ACE22-DBAA-3529-795B-A5791A1DC8AA}"/>
                    </a:ext>
                  </a:extLst>
                </p:cNvPr>
                <p:cNvSpPr/>
                <p:nvPr/>
              </p:nvSpPr>
              <p:spPr>
                <a:xfrm>
                  <a:off x="4240032" y="2528779"/>
                  <a:ext cx="720722" cy="720749"/>
                </a:xfrm>
                <a:custGeom>
                  <a:avLst/>
                  <a:gdLst/>
                  <a:ahLst/>
                  <a:cxnLst/>
                  <a:rect l="l" t="t" r="r" b="b"/>
                  <a:pathLst>
                    <a:path w="25986" h="25987" extrusionOk="0">
                      <a:moveTo>
                        <a:pt x="12993" y="1"/>
                      </a:moveTo>
                      <a:cubicBezTo>
                        <a:pt x="5830" y="1"/>
                        <a:pt x="0" y="5812"/>
                        <a:pt x="0" y="12993"/>
                      </a:cubicBezTo>
                      <a:cubicBezTo>
                        <a:pt x="0" y="20175"/>
                        <a:pt x="5830" y="25986"/>
                        <a:pt x="12993" y="25986"/>
                      </a:cubicBezTo>
                      <a:cubicBezTo>
                        <a:pt x="20175" y="25986"/>
                        <a:pt x="25986" y="20175"/>
                        <a:pt x="25986" y="12993"/>
                      </a:cubicBezTo>
                      <a:cubicBezTo>
                        <a:pt x="25986" y="5812"/>
                        <a:pt x="20175" y="1"/>
                        <a:pt x="129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77" name="Google Shape;1604;p39">
                  <a:extLst>
                    <a:ext uri="{FF2B5EF4-FFF2-40B4-BE49-F238E27FC236}">
                      <a16:creationId xmlns:a16="http://schemas.microsoft.com/office/drawing/2014/main" id="{B6FF0649-FA20-1339-814A-7D6053BA6FE3}"/>
                    </a:ext>
                  </a:extLst>
                </p:cNvPr>
                <p:cNvSpPr/>
                <p:nvPr/>
              </p:nvSpPr>
              <p:spPr>
                <a:xfrm>
                  <a:off x="4179961" y="2471712"/>
                  <a:ext cx="810444" cy="820068"/>
                </a:xfrm>
                <a:custGeom>
                  <a:avLst/>
                  <a:gdLst/>
                  <a:ahLst/>
                  <a:cxnLst/>
                  <a:rect l="l" t="t" r="r" b="b"/>
                  <a:pathLst>
                    <a:path w="29221" h="29568" extrusionOk="0">
                      <a:moveTo>
                        <a:pt x="15168" y="29202"/>
                      </a:moveTo>
                      <a:cubicBezTo>
                        <a:pt x="9467" y="29202"/>
                        <a:pt x="4350" y="25785"/>
                        <a:pt x="2175" y="20522"/>
                      </a:cubicBezTo>
                      <a:cubicBezTo>
                        <a:pt x="1" y="15277"/>
                        <a:pt x="1207" y="9229"/>
                        <a:pt x="5227" y="5208"/>
                      </a:cubicBezTo>
                      <a:cubicBezTo>
                        <a:pt x="9248" y="1188"/>
                        <a:pt x="15296" y="0"/>
                        <a:pt x="20541" y="2175"/>
                      </a:cubicBezTo>
                      <a:cubicBezTo>
                        <a:pt x="25804" y="4349"/>
                        <a:pt x="29221" y="9466"/>
                        <a:pt x="29221" y="15149"/>
                      </a:cubicBezTo>
                      <a:cubicBezTo>
                        <a:pt x="29221" y="22916"/>
                        <a:pt x="22916" y="29202"/>
                        <a:pt x="15168" y="29202"/>
                      </a:cubicBezTo>
                      <a:close/>
                      <a:moveTo>
                        <a:pt x="15168" y="1791"/>
                      </a:moveTo>
                      <a:cubicBezTo>
                        <a:pt x="9759" y="1791"/>
                        <a:pt x="4880" y="5044"/>
                        <a:pt x="2815" y="10051"/>
                      </a:cubicBezTo>
                      <a:cubicBezTo>
                        <a:pt x="750" y="15040"/>
                        <a:pt x="1883" y="20796"/>
                        <a:pt x="5721" y="24615"/>
                      </a:cubicBezTo>
                      <a:cubicBezTo>
                        <a:pt x="9540" y="28434"/>
                        <a:pt x="15296" y="29567"/>
                        <a:pt x="20285" y="27502"/>
                      </a:cubicBezTo>
                      <a:cubicBezTo>
                        <a:pt x="25274" y="25437"/>
                        <a:pt x="28527" y="20558"/>
                        <a:pt x="28545" y="15149"/>
                      </a:cubicBezTo>
                      <a:cubicBezTo>
                        <a:pt x="28527" y="7767"/>
                        <a:pt x="22551" y="1791"/>
                        <a:pt x="15168" y="1791"/>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78" name="Google Shape;1605;p39">
                  <a:extLst>
                    <a:ext uri="{FF2B5EF4-FFF2-40B4-BE49-F238E27FC236}">
                      <a16:creationId xmlns:a16="http://schemas.microsoft.com/office/drawing/2014/main" id="{3433C7DC-0B2C-F8C8-B994-136C85A9A64F}"/>
                    </a:ext>
                  </a:extLst>
                </p:cNvPr>
                <p:cNvSpPr/>
                <p:nvPr/>
              </p:nvSpPr>
              <p:spPr>
                <a:xfrm>
                  <a:off x="4302106" y="2593857"/>
                  <a:ext cx="596580" cy="596053"/>
                </a:xfrm>
                <a:custGeom>
                  <a:avLst/>
                  <a:gdLst/>
                  <a:ahLst/>
                  <a:cxnLst/>
                  <a:rect l="l" t="t" r="r" b="b"/>
                  <a:pathLst>
                    <a:path w="21510" h="21491" extrusionOk="0">
                      <a:moveTo>
                        <a:pt x="10764" y="0"/>
                      </a:moveTo>
                      <a:cubicBezTo>
                        <a:pt x="4807" y="0"/>
                        <a:pt x="1" y="4788"/>
                        <a:pt x="1" y="10745"/>
                      </a:cubicBezTo>
                      <a:cubicBezTo>
                        <a:pt x="1" y="16703"/>
                        <a:pt x="4807" y="21490"/>
                        <a:pt x="10764" y="21490"/>
                      </a:cubicBezTo>
                      <a:cubicBezTo>
                        <a:pt x="16703" y="21490"/>
                        <a:pt x="21509" y="16703"/>
                        <a:pt x="21509" y="10745"/>
                      </a:cubicBezTo>
                      <a:cubicBezTo>
                        <a:pt x="21509" y="4788"/>
                        <a:pt x="16703" y="0"/>
                        <a:pt x="10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grpSp>
        <p:sp>
          <p:nvSpPr>
            <p:cNvPr id="60" name="Google Shape;1583;p39">
              <a:extLst>
                <a:ext uri="{FF2B5EF4-FFF2-40B4-BE49-F238E27FC236}">
                  <a16:creationId xmlns:a16="http://schemas.microsoft.com/office/drawing/2014/main" id="{A506867A-250D-5FED-744D-B764A2E37D68}"/>
                </a:ext>
              </a:extLst>
            </p:cNvPr>
            <p:cNvSpPr txBox="1"/>
            <p:nvPr/>
          </p:nvSpPr>
          <p:spPr>
            <a:xfrm>
              <a:off x="6848836" y="2459227"/>
              <a:ext cx="1079608" cy="53646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33C5CE"/>
                  </a:solidFill>
                  <a:ea typeface="Fira Sans Extra Condensed Medium"/>
                  <a:cs typeface="Fira Sans Extra Condensed Medium"/>
                  <a:sym typeface="Fira Sans Extra Condensed Medium"/>
                </a:rPr>
                <a:t>06</a:t>
              </a:r>
              <a:endParaRPr sz="2200" kern="0" dirty="0">
                <a:solidFill>
                  <a:srgbClr val="33C5CE"/>
                </a:solidFill>
                <a:ea typeface="Fira Sans Extra Condensed Medium"/>
                <a:cs typeface="Fira Sans Extra Condensed Medium"/>
                <a:sym typeface="Fira Sans Extra Condensed Medium"/>
              </a:endParaRPr>
            </a:p>
          </p:txBody>
        </p:sp>
        <p:sp>
          <p:nvSpPr>
            <p:cNvPr id="61" name="Google Shape;1583;p39">
              <a:extLst>
                <a:ext uri="{FF2B5EF4-FFF2-40B4-BE49-F238E27FC236}">
                  <a16:creationId xmlns:a16="http://schemas.microsoft.com/office/drawing/2014/main" id="{C8195AE5-94C8-4700-93C4-6C82785300B3}"/>
                </a:ext>
              </a:extLst>
            </p:cNvPr>
            <p:cNvSpPr txBox="1"/>
            <p:nvPr/>
          </p:nvSpPr>
          <p:spPr>
            <a:xfrm>
              <a:off x="8064356" y="2542967"/>
              <a:ext cx="1116137" cy="53646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00A0A9"/>
                  </a:solidFill>
                  <a:ea typeface="Fira Sans Extra Condensed Medium"/>
                  <a:cs typeface="Fira Sans Extra Condensed Medium"/>
                  <a:sym typeface="Fira Sans Extra Condensed Medium"/>
                </a:rPr>
                <a:t>0</a:t>
              </a:r>
              <a:r>
                <a:rPr lang="tr-TR" sz="2200" kern="0" dirty="0">
                  <a:solidFill>
                    <a:srgbClr val="00A0A9"/>
                  </a:solidFill>
                  <a:ea typeface="Fira Sans Extra Condensed Medium"/>
                  <a:cs typeface="Fira Sans Extra Condensed Medium"/>
                  <a:sym typeface="Fira Sans Extra Condensed Medium"/>
                </a:rPr>
                <a:t>7</a:t>
              </a:r>
              <a:endParaRPr sz="2200" kern="0" dirty="0">
                <a:solidFill>
                  <a:srgbClr val="00A0A9"/>
                </a:solidFill>
                <a:ea typeface="Fira Sans Extra Condensed Medium"/>
                <a:cs typeface="Fira Sans Extra Condensed Medium"/>
                <a:sym typeface="Fira Sans Extra Condensed Medium"/>
              </a:endParaRPr>
            </a:p>
          </p:txBody>
        </p:sp>
        <p:sp>
          <p:nvSpPr>
            <p:cNvPr id="62" name="Google Shape;1583;p39">
              <a:extLst>
                <a:ext uri="{FF2B5EF4-FFF2-40B4-BE49-F238E27FC236}">
                  <a16:creationId xmlns:a16="http://schemas.microsoft.com/office/drawing/2014/main" id="{BD23C083-B6C2-BC3B-9B12-5516598B6050}"/>
                </a:ext>
              </a:extLst>
            </p:cNvPr>
            <p:cNvSpPr txBox="1"/>
            <p:nvPr/>
          </p:nvSpPr>
          <p:spPr>
            <a:xfrm>
              <a:off x="9395875" y="3074830"/>
              <a:ext cx="1079608" cy="53646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36857B"/>
                  </a:solidFill>
                  <a:ea typeface="Fira Sans Extra Condensed Medium"/>
                  <a:cs typeface="Fira Sans Extra Condensed Medium"/>
                  <a:sym typeface="Fira Sans Extra Condensed Medium"/>
                </a:rPr>
                <a:t>0</a:t>
              </a:r>
              <a:r>
                <a:rPr lang="tr-TR" sz="2200" kern="0" dirty="0">
                  <a:solidFill>
                    <a:srgbClr val="36857B"/>
                  </a:solidFill>
                  <a:ea typeface="Fira Sans Extra Condensed Medium"/>
                  <a:cs typeface="Fira Sans Extra Condensed Medium"/>
                  <a:sym typeface="Fira Sans Extra Condensed Medium"/>
                </a:rPr>
                <a:t>8</a:t>
              </a:r>
              <a:endParaRPr sz="2200" kern="0" dirty="0">
                <a:solidFill>
                  <a:srgbClr val="36857B"/>
                </a:solidFill>
                <a:ea typeface="Fira Sans Extra Condensed Medium"/>
                <a:cs typeface="Fira Sans Extra Condensed Medium"/>
                <a:sym typeface="Fira Sans Extra Condensed Medium"/>
              </a:endParaRPr>
            </a:p>
          </p:txBody>
        </p:sp>
        <p:grpSp>
          <p:nvGrpSpPr>
            <p:cNvPr id="63" name="Google Shape;1600;p39">
              <a:extLst>
                <a:ext uri="{FF2B5EF4-FFF2-40B4-BE49-F238E27FC236}">
                  <a16:creationId xmlns:a16="http://schemas.microsoft.com/office/drawing/2014/main" id="{22F2F39E-C85F-DC96-2C04-801366072230}"/>
                </a:ext>
              </a:extLst>
            </p:cNvPr>
            <p:cNvGrpSpPr/>
            <p:nvPr/>
          </p:nvGrpSpPr>
          <p:grpSpPr>
            <a:xfrm rot="10800000">
              <a:off x="10687148" y="2776694"/>
              <a:ext cx="926224" cy="2121031"/>
              <a:chOff x="4179961" y="1400850"/>
              <a:chExt cx="810444" cy="1890931"/>
            </a:xfrm>
          </p:grpSpPr>
          <p:cxnSp>
            <p:nvCxnSpPr>
              <p:cNvPr id="69" name="Google Shape;1601;p39">
                <a:extLst>
                  <a:ext uri="{FF2B5EF4-FFF2-40B4-BE49-F238E27FC236}">
                    <a16:creationId xmlns:a16="http://schemas.microsoft.com/office/drawing/2014/main" id="{19402C4F-903F-9FF1-6E94-15DE65986AA5}"/>
                  </a:ext>
                </a:extLst>
              </p:cNvPr>
              <p:cNvCxnSpPr/>
              <p:nvPr/>
            </p:nvCxnSpPr>
            <p:spPr>
              <a:xfrm>
                <a:off x="4585188" y="1400850"/>
                <a:ext cx="0" cy="1183500"/>
              </a:xfrm>
              <a:prstGeom prst="straightConnector1">
                <a:avLst/>
              </a:prstGeom>
              <a:noFill/>
              <a:ln w="28575" cap="flat" cmpd="sng">
                <a:solidFill>
                  <a:schemeClr val="accent6"/>
                </a:solidFill>
                <a:prstDash val="solid"/>
                <a:round/>
                <a:headEnd type="none" w="med" len="med"/>
                <a:tailEnd type="none" w="med" len="med"/>
              </a:ln>
            </p:spPr>
          </p:cxnSp>
          <p:grpSp>
            <p:nvGrpSpPr>
              <p:cNvPr id="70" name="Google Shape;1602;p39">
                <a:extLst>
                  <a:ext uri="{FF2B5EF4-FFF2-40B4-BE49-F238E27FC236}">
                    <a16:creationId xmlns:a16="http://schemas.microsoft.com/office/drawing/2014/main" id="{1494EE88-82D9-5272-9CDC-A5BEDA5AC218}"/>
                  </a:ext>
                </a:extLst>
              </p:cNvPr>
              <p:cNvGrpSpPr/>
              <p:nvPr/>
            </p:nvGrpSpPr>
            <p:grpSpPr>
              <a:xfrm>
                <a:off x="4179961" y="2471712"/>
                <a:ext cx="810444" cy="820068"/>
                <a:chOff x="4179961" y="2471712"/>
                <a:chExt cx="810444" cy="820068"/>
              </a:xfrm>
            </p:grpSpPr>
            <p:sp>
              <p:nvSpPr>
                <p:cNvPr id="71" name="Google Shape;1603;p39">
                  <a:extLst>
                    <a:ext uri="{FF2B5EF4-FFF2-40B4-BE49-F238E27FC236}">
                      <a16:creationId xmlns:a16="http://schemas.microsoft.com/office/drawing/2014/main" id="{CC883F13-DE37-C065-4957-E6A1641A5EBD}"/>
                    </a:ext>
                  </a:extLst>
                </p:cNvPr>
                <p:cNvSpPr/>
                <p:nvPr/>
              </p:nvSpPr>
              <p:spPr>
                <a:xfrm>
                  <a:off x="4240032" y="2528779"/>
                  <a:ext cx="720722" cy="720749"/>
                </a:xfrm>
                <a:custGeom>
                  <a:avLst/>
                  <a:gdLst/>
                  <a:ahLst/>
                  <a:cxnLst/>
                  <a:rect l="l" t="t" r="r" b="b"/>
                  <a:pathLst>
                    <a:path w="25986" h="25987" extrusionOk="0">
                      <a:moveTo>
                        <a:pt x="12993" y="1"/>
                      </a:moveTo>
                      <a:cubicBezTo>
                        <a:pt x="5830" y="1"/>
                        <a:pt x="0" y="5812"/>
                        <a:pt x="0" y="12993"/>
                      </a:cubicBezTo>
                      <a:cubicBezTo>
                        <a:pt x="0" y="20175"/>
                        <a:pt x="5830" y="25986"/>
                        <a:pt x="12993" y="25986"/>
                      </a:cubicBezTo>
                      <a:cubicBezTo>
                        <a:pt x="20175" y="25986"/>
                        <a:pt x="25986" y="20175"/>
                        <a:pt x="25986" y="12993"/>
                      </a:cubicBezTo>
                      <a:cubicBezTo>
                        <a:pt x="25986" y="5812"/>
                        <a:pt x="20175" y="1"/>
                        <a:pt x="129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sp>
              <p:nvSpPr>
                <p:cNvPr id="72" name="Google Shape;1604;p39">
                  <a:extLst>
                    <a:ext uri="{FF2B5EF4-FFF2-40B4-BE49-F238E27FC236}">
                      <a16:creationId xmlns:a16="http://schemas.microsoft.com/office/drawing/2014/main" id="{59B65EAF-B9E2-8D0F-E052-7A63D32FE7C5}"/>
                    </a:ext>
                  </a:extLst>
                </p:cNvPr>
                <p:cNvSpPr/>
                <p:nvPr/>
              </p:nvSpPr>
              <p:spPr>
                <a:xfrm>
                  <a:off x="4179961" y="2471712"/>
                  <a:ext cx="810444" cy="820068"/>
                </a:xfrm>
                <a:custGeom>
                  <a:avLst/>
                  <a:gdLst/>
                  <a:ahLst/>
                  <a:cxnLst/>
                  <a:rect l="l" t="t" r="r" b="b"/>
                  <a:pathLst>
                    <a:path w="29221" h="29568" extrusionOk="0">
                      <a:moveTo>
                        <a:pt x="15168" y="29202"/>
                      </a:moveTo>
                      <a:cubicBezTo>
                        <a:pt x="9467" y="29202"/>
                        <a:pt x="4350" y="25785"/>
                        <a:pt x="2175" y="20522"/>
                      </a:cubicBezTo>
                      <a:cubicBezTo>
                        <a:pt x="1" y="15277"/>
                        <a:pt x="1207" y="9229"/>
                        <a:pt x="5227" y="5208"/>
                      </a:cubicBezTo>
                      <a:cubicBezTo>
                        <a:pt x="9248" y="1188"/>
                        <a:pt x="15296" y="0"/>
                        <a:pt x="20541" y="2175"/>
                      </a:cubicBezTo>
                      <a:cubicBezTo>
                        <a:pt x="25804" y="4349"/>
                        <a:pt x="29221" y="9466"/>
                        <a:pt x="29221" y="15149"/>
                      </a:cubicBezTo>
                      <a:cubicBezTo>
                        <a:pt x="29221" y="22916"/>
                        <a:pt x="22916" y="29202"/>
                        <a:pt x="15168" y="29202"/>
                      </a:cubicBezTo>
                      <a:close/>
                      <a:moveTo>
                        <a:pt x="15168" y="1791"/>
                      </a:moveTo>
                      <a:cubicBezTo>
                        <a:pt x="9759" y="1791"/>
                        <a:pt x="4880" y="5044"/>
                        <a:pt x="2815" y="10051"/>
                      </a:cubicBezTo>
                      <a:cubicBezTo>
                        <a:pt x="750" y="15040"/>
                        <a:pt x="1883" y="20796"/>
                        <a:pt x="5721" y="24615"/>
                      </a:cubicBezTo>
                      <a:cubicBezTo>
                        <a:pt x="9540" y="28434"/>
                        <a:pt x="15296" y="29567"/>
                        <a:pt x="20285" y="27502"/>
                      </a:cubicBezTo>
                      <a:cubicBezTo>
                        <a:pt x="25274" y="25437"/>
                        <a:pt x="28527" y="20558"/>
                        <a:pt x="28545" y="15149"/>
                      </a:cubicBezTo>
                      <a:cubicBezTo>
                        <a:pt x="28527" y="7767"/>
                        <a:pt x="22551" y="1791"/>
                        <a:pt x="15168" y="1791"/>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200" kern="0" dirty="0">
                    <a:solidFill>
                      <a:srgbClr val="000000"/>
                    </a:solidFill>
                    <a:cs typeface="Arial"/>
                    <a:sym typeface="Arial"/>
                  </a:endParaRPr>
                </a:p>
              </p:txBody>
            </p:sp>
            <p:sp>
              <p:nvSpPr>
                <p:cNvPr id="73" name="Google Shape;1605;p39">
                  <a:extLst>
                    <a:ext uri="{FF2B5EF4-FFF2-40B4-BE49-F238E27FC236}">
                      <a16:creationId xmlns:a16="http://schemas.microsoft.com/office/drawing/2014/main" id="{A657A60C-B078-4D43-C07B-11D69B72A9A9}"/>
                    </a:ext>
                  </a:extLst>
                </p:cNvPr>
                <p:cNvSpPr/>
                <p:nvPr/>
              </p:nvSpPr>
              <p:spPr>
                <a:xfrm>
                  <a:off x="4302106" y="2593857"/>
                  <a:ext cx="596580" cy="596053"/>
                </a:xfrm>
                <a:custGeom>
                  <a:avLst/>
                  <a:gdLst/>
                  <a:ahLst/>
                  <a:cxnLst/>
                  <a:rect l="l" t="t" r="r" b="b"/>
                  <a:pathLst>
                    <a:path w="21510" h="21491" extrusionOk="0">
                      <a:moveTo>
                        <a:pt x="10764" y="0"/>
                      </a:moveTo>
                      <a:cubicBezTo>
                        <a:pt x="4807" y="0"/>
                        <a:pt x="1" y="4788"/>
                        <a:pt x="1" y="10745"/>
                      </a:cubicBezTo>
                      <a:cubicBezTo>
                        <a:pt x="1" y="16703"/>
                        <a:pt x="4807" y="21490"/>
                        <a:pt x="10764" y="21490"/>
                      </a:cubicBezTo>
                      <a:cubicBezTo>
                        <a:pt x="16703" y="21490"/>
                        <a:pt x="21509" y="16703"/>
                        <a:pt x="21509" y="10745"/>
                      </a:cubicBezTo>
                      <a:cubicBezTo>
                        <a:pt x="21509" y="4788"/>
                        <a:pt x="16703" y="0"/>
                        <a:pt x="10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000000"/>
                    </a:solidFill>
                    <a:cs typeface="Arial"/>
                    <a:sym typeface="Arial"/>
                  </a:endParaRPr>
                </a:p>
              </p:txBody>
            </p:sp>
          </p:grpSp>
        </p:grpSp>
        <p:sp>
          <p:nvSpPr>
            <p:cNvPr id="64" name="Google Shape;1583;p39">
              <a:extLst>
                <a:ext uri="{FF2B5EF4-FFF2-40B4-BE49-F238E27FC236}">
                  <a16:creationId xmlns:a16="http://schemas.microsoft.com/office/drawing/2014/main" id="{2BCC7C81-B52A-0E2E-0D60-A3964EFC7DC4}"/>
                </a:ext>
              </a:extLst>
            </p:cNvPr>
            <p:cNvSpPr txBox="1"/>
            <p:nvPr/>
          </p:nvSpPr>
          <p:spPr>
            <a:xfrm>
              <a:off x="10598047" y="2968394"/>
              <a:ext cx="1079608" cy="53646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200" kern="0" dirty="0">
                  <a:solidFill>
                    <a:srgbClr val="33C5CE"/>
                  </a:solidFill>
                  <a:ea typeface="Fira Sans Extra Condensed Medium"/>
                  <a:cs typeface="Fira Sans Extra Condensed Medium"/>
                  <a:sym typeface="Fira Sans Extra Condensed Medium"/>
                </a:rPr>
                <a:t>0</a:t>
              </a:r>
              <a:r>
                <a:rPr lang="tr-TR" sz="2200" kern="0" dirty="0">
                  <a:solidFill>
                    <a:srgbClr val="33C5CE"/>
                  </a:solidFill>
                  <a:ea typeface="Fira Sans Extra Condensed Medium"/>
                  <a:cs typeface="Fira Sans Extra Condensed Medium"/>
                  <a:sym typeface="Fira Sans Extra Condensed Medium"/>
                </a:rPr>
                <a:t>9</a:t>
              </a:r>
              <a:endParaRPr sz="2200" kern="0" dirty="0">
                <a:solidFill>
                  <a:srgbClr val="33C5CE"/>
                </a:solidFill>
                <a:ea typeface="Fira Sans Extra Condensed Medium"/>
                <a:cs typeface="Fira Sans Extra Condensed Medium"/>
                <a:sym typeface="Fira Sans Extra Condensed Medium"/>
              </a:endParaRPr>
            </a:p>
          </p:txBody>
        </p:sp>
        <p:sp>
          <p:nvSpPr>
            <p:cNvPr id="65" name="Google Shape;1629;p39">
              <a:extLst>
                <a:ext uri="{FF2B5EF4-FFF2-40B4-BE49-F238E27FC236}">
                  <a16:creationId xmlns:a16="http://schemas.microsoft.com/office/drawing/2014/main" id="{2575847F-409B-A8F2-DA5A-B2077575805B}"/>
                </a:ext>
              </a:extLst>
            </p:cNvPr>
            <p:cNvSpPr txBox="1"/>
            <p:nvPr/>
          </p:nvSpPr>
          <p:spPr>
            <a:xfrm>
              <a:off x="7547104" y="5226413"/>
              <a:ext cx="2232324" cy="1120025"/>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200" kern="0" dirty="0">
                  <a:solidFill>
                    <a:srgbClr val="00A0A9"/>
                  </a:solidFill>
                  <a:ea typeface="Fira Sans Extra Condensed Medium"/>
                  <a:cs typeface="Fira Sans Extra Condensed Medium"/>
                  <a:sym typeface="Fira Sans Extra Condensed Medium"/>
                </a:rPr>
                <a:t>S</a:t>
              </a:r>
              <a:r>
                <a:rPr lang="tr-TR" sz="2200" kern="0" dirty="0">
                  <a:solidFill>
                    <a:srgbClr val="00A0A9"/>
                  </a:solidFill>
                  <a:ea typeface="Fira Sans Extra Condensed Medium"/>
                  <a:cs typeface="Fira Sans Extra Condensed Medium"/>
                  <a:sym typeface="Fira Sans Extra Condensed Medium"/>
                </a:rPr>
                <a:t>İ</a:t>
              </a:r>
              <a:r>
                <a:rPr lang="en-GB" sz="2200" kern="0" dirty="0">
                  <a:solidFill>
                    <a:srgbClr val="00A0A9"/>
                  </a:solidFill>
                  <a:ea typeface="Fira Sans Extra Condensed Medium"/>
                  <a:cs typeface="Fira Sans Extra Condensed Medium"/>
                  <a:sym typeface="Fira Sans Extra Condensed Medium"/>
                </a:rPr>
                <a:t>GARA GÜNLÜĞÜ TUTMA</a:t>
              </a:r>
              <a:r>
                <a:rPr lang="tr-TR" sz="2200" kern="0" dirty="0">
                  <a:solidFill>
                    <a:srgbClr val="00A0A9"/>
                  </a:solidFill>
                  <a:ea typeface="Fira Sans Extra Condensed Medium"/>
                  <a:cs typeface="Fira Sans Extra Condensed Medium"/>
                  <a:sym typeface="Fira Sans Extra Condensed Medium"/>
                </a:rPr>
                <a:t>K</a:t>
              </a:r>
              <a:endParaRPr lang="en-GB" sz="2200" kern="0" dirty="0">
                <a:solidFill>
                  <a:srgbClr val="00A0A9"/>
                </a:solidFill>
                <a:ea typeface="Fira Sans Extra Condensed Medium"/>
                <a:cs typeface="Fira Sans Extra Condensed Medium"/>
                <a:sym typeface="Fira Sans Extra Condensed Medium"/>
              </a:endParaRPr>
            </a:p>
          </p:txBody>
        </p:sp>
        <p:sp>
          <p:nvSpPr>
            <p:cNvPr id="66" name="Google Shape;1625;p39">
              <a:extLst>
                <a:ext uri="{FF2B5EF4-FFF2-40B4-BE49-F238E27FC236}">
                  <a16:creationId xmlns:a16="http://schemas.microsoft.com/office/drawing/2014/main" id="{A49830EA-3614-B107-91AA-80997A5DABF9}"/>
                </a:ext>
              </a:extLst>
            </p:cNvPr>
            <p:cNvSpPr txBox="1"/>
            <p:nvPr/>
          </p:nvSpPr>
          <p:spPr>
            <a:xfrm>
              <a:off x="8645897" y="945967"/>
              <a:ext cx="2457811" cy="272815"/>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200" kern="0" dirty="0">
                  <a:solidFill>
                    <a:srgbClr val="36857B"/>
                  </a:solidFill>
                  <a:ea typeface="Fira Sans Extra Condensed Medium"/>
                  <a:cs typeface="Fira Sans Extra Condensed Medium"/>
                  <a:sym typeface="Fira Sans Extra Condensed Medium"/>
                </a:rPr>
                <a:t>TAVS</a:t>
              </a:r>
              <a:r>
                <a:rPr lang="tr-TR" sz="2200" kern="0" dirty="0">
                  <a:solidFill>
                    <a:srgbClr val="36857B"/>
                  </a:solidFill>
                  <a:ea typeface="Fira Sans Extra Condensed Medium"/>
                  <a:cs typeface="Fira Sans Extra Condensed Medium"/>
                  <a:sym typeface="Fira Sans Extra Condensed Medium"/>
                </a:rPr>
                <a:t>İ</a:t>
              </a:r>
              <a:r>
                <a:rPr lang="en-GB" sz="2200" kern="0" dirty="0">
                  <a:solidFill>
                    <a:srgbClr val="36857B"/>
                  </a:solidFill>
                  <a:ea typeface="Fira Sans Extra Condensed Medium"/>
                  <a:cs typeface="Fira Sans Extra Condensed Medium"/>
                  <a:sym typeface="Fira Sans Extra Condensed Medium"/>
                </a:rPr>
                <a:t>YELER</a:t>
              </a:r>
            </a:p>
          </p:txBody>
        </p:sp>
        <p:sp>
          <p:nvSpPr>
            <p:cNvPr id="67" name="Google Shape;1628;p39">
              <a:extLst>
                <a:ext uri="{FF2B5EF4-FFF2-40B4-BE49-F238E27FC236}">
                  <a16:creationId xmlns:a16="http://schemas.microsoft.com/office/drawing/2014/main" id="{B039F7AF-2923-6FB3-68C7-711DC24EA0E0}"/>
                </a:ext>
              </a:extLst>
            </p:cNvPr>
            <p:cNvSpPr txBox="1"/>
            <p:nvPr/>
          </p:nvSpPr>
          <p:spPr>
            <a:xfrm>
              <a:off x="9580714" y="4875469"/>
              <a:ext cx="3557371" cy="976948"/>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200" kern="0" dirty="0">
                  <a:solidFill>
                    <a:srgbClr val="33C5CE"/>
                  </a:solidFill>
                  <a:ea typeface="Fira Sans Extra Condensed Medium"/>
                  <a:cs typeface="Fira Sans Extra Condensed Medium"/>
                  <a:sym typeface="Fira Sans Extra Condensed Medium"/>
                </a:rPr>
                <a:t>İLAÇ – PS</a:t>
              </a:r>
              <a:r>
                <a:rPr lang="tr-TR" sz="2200" kern="0" dirty="0">
                  <a:solidFill>
                    <a:srgbClr val="33C5CE"/>
                  </a:solidFill>
                  <a:ea typeface="Fira Sans Extra Condensed Medium"/>
                  <a:cs typeface="Fira Sans Extra Condensed Medium"/>
                  <a:sym typeface="Fira Sans Extra Condensed Medium"/>
                </a:rPr>
                <a:t>İ</a:t>
              </a:r>
              <a:r>
                <a:rPr lang="en-GB" sz="2200" kern="0" dirty="0">
                  <a:solidFill>
                    <a:srgbClr val="33C5CE"/>
                  </a:solidFill>
                  <a:ea typeface="Fira Sans Extra Condensed Medium"/>
                  <a:cs typeface="Fira Sans Extra Condensed Medium"/>
                  <a:sym typeface="Fira Sans Extra Condensed Medium"/>
                </a:rPr>
                <a:t>KOSOSYAL DESTEK</a:t>
              </a:r>
            </a:p>
          </p:txBody>
        </p:sp>
        <p:sp>
          <p:nvSpPr>
            <p:cNvPr id="68" name="Google Shape;1708;p46">
              <a:extLst>
                <a:ext uri="{FF2B5EF4-FFF2-40B4-BE49-F238E27FC236}">
                  <a16:creationId xmlns:a16="http://schemas.microsoft.com/office/drawing/2014/main" id="{69EE69CA-DC1E-D387-DE4E-4B16F266CEA4}"/>
                </a:ext>
              </a:extLst>
            </p:cNvPr>
            <p:cNvSpPr txBox="1"/>
            <p:nvPr/>
          </p:nvSpPr>
          <p:spPr>
            <a:xfrm>
              <a:off x="3567448" y="393377"/>
              <a:ext cx="2259172" cy="317997"/>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700"/>
              </a:pPr>
              <a:r>
                <a:rPr lang="en-GB" sz="2200" kern="0" dirty="0">
                  <a:solidFill>
                    <a:srgbClr val="36857B"/>
                  </a:solidFill>
                  <a:cs typeface="Arial"/>
                  <a:sym typeface="Arial"/>
                </a:rPr>
                <a:t>"HAYIR!"</a:t>
              </a:r>
              <a:r>
                <a:rPr lang="en-GB" sz="2200" kern="0" dirty="0">
                  <a:solidFill>
                    <a:srgbClr val="36857B"/>
                  </a:solidFill>
                  <a:ea typeface="Fira Sans Extra Condensed Medium"/>
                  <a:cs typeface="Fira Sans Extra Condensed Medium"/>
                  <a:sym typeface="Fira Sans Extra Condensed Medium"/>
                </a:rPr>
                <a:t> DEMEY</a:t>
              </a:r>
              <a:r>
                <a:rPr lang="tr-TR" sz="2200" kern="0" dirty="0">
                  <a:solidFill>
                    <a:srgbClr val="36857B"/>
                  </a:solidFill>
                  <a:ea typeface="Fira Sans Extra Condensed Medium"/>
                  <a:cs typeface="Fira Sans Extra Condensed Medium"/>
                  <a:sym typeface="Fira Sans Extra Condensed Medium"/>
                </a:rPr>
                <a:t>İ</a:t>
              </a:r>
              <a:r>
                <a:rPr lang="en-GB" sz="2200" kern="0" dirty="0">
                  <a:solidFill>
                    <a:srgbClr val="36857B"/>
                  </a:solidFill>
                  <a:ea typeface="Fira Sans Extra Condensed Medium"/>
                  <a:cs typeface="Fira Sans Extra Condensed Medium"/>
                  <a:sym typeface="Fira Sans Extra Condensed Medium"/>
                </a:rPr>
                <a:t> ÖĞRENMEK</a:t>
              </a:r>
              <a:endParaRPr lang="en-GB" sz="2200" kern="0" dirty="0">
                <a:solidFill>
                  <a:srgbClr val="36857B"/>
                </a:solidFill>
                <a:cs typeface="Arial"/>
                <a:sym typeface="Arial"/>
              </a:endParaRPr>
            </a:p>
          </p:txBody>
        </p:sp>
      </p:grpSp>
    </p:spTree>
    <p:extLst>
      <p:ext uri="{BB962C8B-B14F-4D97-AF65-F5344CB8AC3E}">
        <p14:creationId xmlns:p14="http://schemas.microsoft.com/office/powerpoint/2010/main" val="3634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52C5-5AFE-BA9A-0436-E0BB599F63C6}"/>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9368502E-9B67-5506-2E6F-D1BD93150127}"/>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EN İYİ BIRAKMA YÖNTEMİ NEDİR?</a:t>
            </a:r>
            <a:endParaRPr lang="tr-TR" sz="2800" dirty="0">
              <a:solidFill>
                <a:srgbClr val="114533"/>
              </a:solidFill>
            </a:endParaRPr>
          </a:p>
        </p:txBody>
      </p:sp>
      <p:pic>
        <p:nvPicPr>
          <p:cNvPr id="5" name="Picture 2" descr="Chart, radar chart, sunburst chart&#10;&#10;Description automatically generated">
            <a:extLst>
              <a:ext uri="{FF2B5EF4-FFF2-40B4-BE49-F238E27FC236}">
                <a16:creationId xmlns:a16="http://schemas.microsoft.com/office/drawing/2014/main" id="{E2E97BC3-E519-B233-84CB-278B8FD2622F}"/>
              </a:ext>
            </a:extLst>
          </p:cNvPr>
          <p:cNvPicPr>
            <a:picLocks noChangeAspect="1"/>
          </p:cNvPicPr>
          <p:nvPr/>
        </p:nvPicPr>
        <p:blipFill rotWithShape="1">
          <a:blip r:embed="rId2"/>
          <a:srcRect l="2774" t="18663" r="13308" b="12760"/>
          <a:stretch/>
        </p:blipFill>
        <p:spPr>
          <a:xfrm>
            <a:off x="1256664" y="1064647"/>
            <a:ext cx="9678671" cy="5610623"/>
          </a:xfrm>
          <a:prstGeom prst="rect">
            <a:avLst/>
          </a:prstGeom>
        </p:spPr>
      </p:pic>
    </p:spTree>
    <p:extLst>
      <p:ext uri="{BB962C8B-B14F-4D97-AF65-F5344CB8AC3E}">
        <p14:creationId xmlns:p14="http://schemas.microsoft.com/office/powerpoint/2010/main" val="3231537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7DFB6-1DE3-0794-A7E3-9951174320CF}"/>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91453C0D-9A00-EA75-EE62-54B0CEE258CA}"/>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NİKOTİN BANDI</a:t>
            </a:r>
            <a:endParaRPr lang="tr-TR" sz="2800" dirty="0">
              <a:solidFill>
                <a:srgbClr val="114533"/>
              </a:solidFill>
            </a:endParaRPr>
          </a:p>
        </p:txBody>
      </p:sp>
      <p:sp>
        <p:nvSpPr>
          <p:cNvPr id="4" name="Metin kutusu 3">
            <a:extLst>
              <a:ext uri="{FF2B5EF4-FFF2-40B4-BE49-F238E27FC236}">
                <a16:creationId xmlns:a16="http://schemas.microsoft.com/office/drawing/2014/main" id="{AC1A06B6-2CFD-9EC0-ED7A-9F3493A07168}"/>
              </a:ext>
            </a:extLst>
          </p:cNvPr>
          <p:cNvSpPr txBox="1"/>
          <p:nvPr/>
        </p:nvSpPr>
        <p:spPr>
          <a:xfrm>
            <a:off x="193117" y="705950"/>
            <a:ext cx="7442479" cy="2582695"/>
          </a:xfrm>
          <a:prstGeom prst="rect">
            <a:avLst/>
          </a:prstGeom>
          <a:noFill/>
        </p:spPr>
        <p:txBody>
          <a:bodyPr wrap="square" rtlCol="0">
            <a:spAutoFit/>
          </a:bodyPr>
          <a:lstStyle/>
          <a:p>
            <a:pPr marL="380990" indent="-380990" algn="just" defTabSz="1219170">
              <a:lnSpc>
                <a:spcPct val="150000"/>
              </a:lnSpc>
              <a:buClr>
                <a:srgbClr val="000000"/>
              </a:buClr>
              <a:buSzPts val="1600"/>
              <a:buFont typeface="Arial" panose="020B0604020202020204" pitchFamily="34" charset="0"/>
              <a:buChar char="•"/>
            </a:pPr>
            <a:r>
              <a:rPr lang="en-GB" sz="2200" kern="0" dirty="0" err="1">
                <a:solidFill>
                  <a:srgbClr val="000000"/>
                </a:solidFill>
                <a:ea typeface="Roboto Medium"/>
                <a:cs typeface="Roboto Medium"/>
                <a:sym typeface="Roboto"/>
              </a:rPr>
              <a:t>Banttaki</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nikotin</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deri</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ve</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derialtı</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dokusu</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aracılığıyla</a:t>
            </a:r>
            <a:r>
              <a:rPr lang="en-GB" sz="2200" kern="0" dirty="0">
                <a:solidFill>
                  <a:srgbClr val="000000"/>
                </a:solidFill>
                <a:ea typeface="Roboto Medium"/>
                <a:cs typeface="Roboto Medium"/>
                <a:sym typeface="Roboto"/>
              </a:rPr>
              <a:t> kana </a:t>
            </a:r>
            <a:r>
              <a:rPr lang="en-GB" sz="2200" kern="0" dirty="0" err="1">
                <a:solidFill>
                  <a:srgbClr val="000000"/>
                </a:solidFill>
                <a:ea typeface="Roboto Medium"/>
                <a:cs typeface="Roboto Medium"/>
                <a:sym typeface="Roboto"/>
              </a:rPr>
              <a:t>ve</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beyne</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ulaşır</a:t>
            </a:r>
            <a:r>
              <a:rPr lang="en-GB" sz="2200" kern="0" dirty="0">
                <a:solidFill>
                  <a:srgbClr val="000000"/>
                </a:solidFill>
                <a:ea typeface="Roboto Medium"/>
                <a:cs typeface="Roboto Medium"/>
                <a:sym typeface="Roboto"/>
              </a:rPr>
              <a:t>.</a:t>
            </a:r>
          </a:p>
          <a:p>
            <a:pPr marL="380990" indent="-380990" algn="just" defTabSz="1219170">
              <a:lnSpc>
                <a:spcPct val="150000"/>
              </a:lnSpc>
              <a:buClr>
                <a:srgbClr val="000000"/>
              </a:buClr>
              <a:buSzPts val="1600"/>
              <a:buFont typeface="Arial" panose="020B0604020202020204" pitchFamily="34" charset="0"/>
              <a:buChar char="•"/>
            </a:pPr>
            <a:r>
              <a:rPr lang="en-GB" sz="2200" kern="0" dirty="0">
                <a:solidFill>
                  <a:srgbClr val="000000"/>
                </a:solidFill>
                <a:ea typeface="Roboto Medium"/>
                <a:cs typeface="Roboto Medium"/>
                <a:sym typeface="Roboto"/>
              </a:rPr>
              <a:t>Her </a:t>
            </a:r>
            <a:r>
              <a:rPr lang="en-GB" sz="2200" kern="0" dirty="0" err="1">
                <a:solidFill>
                  <a:srgbClr val="000000"/>
                </a:solidFill>
                <a:ea typeface="Roboto Medium"/>
                <a:cs typeface="Roboto Medium"/>
                <a:sym typeface="Roboto"/>
              </a:rPr>
              <a:t>gün</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farklı</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bir</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bölgeye</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yapıştırılarak</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kullanılır</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İşlevi</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sigarayı</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bırakmanın</a:t>
            </a:r>
            <a:r>
              <a:rPr lang="en-GB" sz="2200" kern="0" dirty="0">
                <a:solidFill>
                  <a:srgbClr val="000000"/>
                </a:solidFill>
                <a:ea typeface="Roboto Medium"/>
                <a:cs typeface="Roboto Medium"/>
                <a:sym typeface="Roboto"/>
              </a:rPr>
              <a:t> ilk </a:t>
            </a:r>
            <a:r>
              <a:rPr lang="en-GB" sz="2200" kern="0" dirty="0" err="1">
                <a:solidFill>
                  <a:srgbClr val="000000"/>
                </a:solidFill>
                <a:ea typeface="Roboto Medium"/>
                <a:cs typeface="Roboto Medium"/>
                <a:sym typeface="Roboto"/>
              </a:rPr>
              <a:t>günlerindeki</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fiziksel</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nikotin</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ihtiyacını</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karşılamaktır</a:t>
            </a:r>
            <a:r>
              <a:rPr lang="en-GB" sz="2200" kern="0" dirty="0">
                <a:solidFill>
                  <a:srgbClr val="000000"/>
                </a:solidFill>
                <a:ea typeface="Roboto Medium"/>
                <a:cs typeface="Roboto Medium"/>
                <a:sym typeface="Roboto"/>
              </a:rPr>
              <a:t>.</a:t>
            </a:r>
          </a:p>
        </p:txBody>
      </p:sp>
      <p:sp>
        <p:nvSpPr>
          <p:cNvPr id="5" name="Metin kutusu 4">
            <a:extLst>
              <a:ext uri="{FF2B5EF4-FFF2-40B4-BE49-F238E27FC236}">
                <a16:creationId xmlns:a16="http://schemas.microsoft.com/office/drawing/2014/main" id="{6C90D477-A7FB-4BFB-C447-8AD82508FEC8}"/>
              </a:ext>
            </a:extLst>
          </p:cNvPr>
          <p:cNvSpPr txBox="1"/>
          <p:nvPr/>
        </p:nvSpPr>
        <p:spPr>
          <a:xfrm>
            <a:off x="193116" y="3963857"/>
            <a:ext cx="9678672" cy="523220"/>
          </a:xfrm>
          <a:prstGeom prst="rect">
            <a:avLst/>
          </a:prstGeom>
          <a:noFill/>
        </p:spPr>
        <p:txBody>
          <a:bodyPr wrap="square" rtlCol="0">
            <a:spAutoFit/>
          </a:bodyPr>
          <a:lstStyle/>
          <a:p>
            <a:r>
              <a:rPr lang="tr-TR" sz="2800" b="1" dirty="0">
                <a:solidFill>
                  <a:srgbClr val="114533"/>
                </a:solidFill>
              </a:rPr>
              <a:t>İLAÇ TEDAVİSİ</a:t>
            </a:r>
            <a:endParaRPr lang="tr-TR" sz="2800" dirty="0">
              <a:solidFill>
                <a:srgbClr val="114533"/>
              </a:solidFill>
            </a:endParaRPr>
          </a:p>
        </p:txBody>
      </p:sp>
      <p:sp>
        <p:nvSpPr>
          <p:cNvPr id="6" name="Metin kutusu 5">
            <a:extLst>
              <a:ext uri="{FF2B5EF4-FFF2-40B4-BE49-F238E27FC236}">
                <a16:creationId xmlns:a16="http://schemas.microsoft.com/office/drawing/2014/main" id="{30583B29-144D-D9BD-C8CE-C0C21C5E6A9D}"/>
              </a:ext>
            </a:extLst>
          </p:cNvPr>
          <p:cNvSpPr txBox="1"/>
          <p:nvPr/>
        </p:nvSpPr>
        <p:spPr>
          <a:xfrm>
            <a:off x="193117" y="4585018"/>
            <a:ext cx="9269860" cy="1567032"/>
          </a:xfrm>
          <a:prstGeom prst="rect">
            <a:avLst/>
          </a:prstGeom>
          <a:noFill/>
        </p:spPr>
        <p:txBody>
          <a:bodyPr wrap="square" rtlCol="0">
            <a:spAutoFit/>
          </a:bodyPr>
          <a:lstStyle/>
          <a:p>
            <a:pPr marL="380990" indent="-380990" algn="just" defTabSz="1219170">
              <a:lnSpc>
                <a:spcPct val="150000"/>
              </a:lnSpc>
              <a:buClr>
                <a:srgbClr val="000000"/>
              </a:buClr>
              <a:buSzPts val="1600"/>
              <a:buFont typeface="Arial" panose="020B0604020202020204" pitchFamily="34" charset="0"/>
              <a:buChar char="•"/>
            </a:pPr>
            <a:r>
              <a:rPr lang="en-GB" sz="2200" kern="0" dirty="0" err="1">
                <a:solidFill>
                  <a:srgbClr val="000000"/>
                </a:solidFill>
                <a:ea typeface="Roboto Medium"/>
                <a:cs typeface="Roboto Medium"/>
                <a:sym typeface="Roboto"/>
              </a:rPr>
              <a:t>İlaçlar</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nikotin</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sonucunda</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beyinde</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salgılanan</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dopamin</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hormonunun</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salgılanmasını</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düzenler</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Ancak</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bunu</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sigara</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gibi</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bir</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anda</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yükseltme</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sonra</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düşürme</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şeklinde</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yapmadığı</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için</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daha</a:t>
            </a:r>
            <a:r>
              <a:rPr lang="en-GB" sz="2200" kern="0" dirty="0">
                <a:solidFill>
                  <a:srgbClr val="000000"/>
                </a:solidFill>
                <a:ea typeface="Roboto Medium"/>
                <a:cs typeface="Roboto Medium"/>
                <a:sym typeface="Roboto"/>
              </a:rPr>
              <a:t> </a:t>
            </a:r>
            <a:r>
              <a:rPr lang="en-GB" sz="2200" kern="0" dirty="0" err="1">
                <a:solidFill>
                  <a:srgbClr val="000000"/>
                </a:solidFill>
                <a:ea typeface="Roboto Medium"/>
                <a:cs typeface="Roboto Medium"/>
                <a:sym typeface="Roboto"/>
              </a:rPr>
              <a:t>etkilidir</a:t>
            </a:r>
            <a:r>
              <a:rPr lang="en-GB" sz="2200" kern="0" dirty="0">
                <a:solidFill>
                  <a:srgbClr val="000000"/>
                </a:solidFill>
                <a:ea typeface="Roboto Medium"/>
                <a:cs typeface="Roboto Medium"/>
                <a:sym typeface="Roboto"/>
              </a:rPr>
              <a:t>.</a:t>
            </a:r>
          </a:p>
        </p:txBody>
      </p:sp>
      <p:grpSp>
        <p:nvGrpSpPr>
          <p:cNvPr id="7" name="Grup 6">
            <a:extLst>
              <a:ext uri="{FF2B5EF4-FFF2-40B4-BE49-F238E27FC236}">
                <a16:creationId xmlns:a16="http://schemas.microsoft.com/office/drawing/2014/main" id="{C6CC2986-3122-0F2C-2536-011E2B42A05A}"/>
              </a:ext>
            </a:extLst>
          </p:cNvPr>
          <p:cNvGrpSpPr/>
          <p:nvPr/>
        </p:nvGrpSpPr>
        <p:grpSpPr>
          <a:xfrm>
            <a:off x="7872989" y="1381162"/>
            <a:ext cx="3636797" cy="2582695"/>
            <a:chOff x="8572305" y="2087516"/>
            <a:chExt cx="3113869" cy="2339312"/>
          </a:xfrm>
        </p:grpSpPr>
        <p:pic>
          <p:nvPicPr>
            <p:cNvPr id="8" name="Picture 10">
              <a:extLst>
                <a:ext uri="{FF2B5EF4-FFF2-40B4-BE49-F238E27FC236}">
                  <a16:creationId xmlns:a16="http://schemas.microsoft.com/office/drawing/2014/main" id="{6FD395B6-C75A-C950-769C-33E7FA9623C6}"/>
                </a:ext>
              </a:extLst>
            </p:cNvPr>
            <p:cNvPicPr>
              <a:picLocks noChangeAspect="1"/>
            </p:cNvPicPr>
            <p:nvPr/>
          </p:nvPicPr>
          <p:blipFill rotWithShape="1">
            <a:blip r:embed="rId2"/>
            <a:srcRect l="6466" t="9513" r="13544" b="11133"/>
            <a:stretch/>
          </p:blipFill>
          <p:spPr>
            <a:xfrm>
              <a:off x="9360314" y="2209189"/>
              <a:ext cx="2125223" cy="2108348"/>
            </a:xfrm>
            <a:prstGeom prst="rect">
              <a:avLst/>
            </a:prstGeom>
          </p:spPr>
        </p:pic>
        <p:grpSp>
          <p:nvGrpSpPr>
            <p:cNvPr id="9" name="Google Shape;996;p63">
              <a:extLst>
                <a:ext uri="{FF2B5EF4-FFF2-40B4-BE49-F238E27FC236}">
                  <a16:creationId xmlns:a16="http://schemas.microsoft.com/office/drawing/2014/main" id="{488748E5-A172-3297-4FD0-EF7DB7C51D11}"/>
                </a:ext>
              </a:extLst>
            </p:cNvPr>
            <p:cNvGrpSpPr/>
            <p:nvPr/>
          </p:nvGrpSpPr>
          <p:grpSpPr>
            <a:xfrm rot="1502420">
              <a:off x="8572305" y="2632192"/>
              <a:ext cx="460639" cy="280793"/>
              <a:chOff x="4920150" y="1977875"/>
              <a:chExt cx="68525" cy="33800"/>
            </a:xfrm>
            <a:solidFill>
              <a:schemeClr val="accent3"/>
            </a:solidFill>
          </p:grpSpPr>
          <p:sp>
            <p:nvSpPr>
              <p:cNvPr id="11" name="Google Shape;997;p63">
                <a:extLst>
                  <a:ext uri="{FF2B5EF4-FFF2-40B4-BE49-F238E27FC236}">
                    <a16:creationId xmlns:a16="http://schemas.microsoft.com/office/drawing/2014/main" id="{4786F82C-C2C1-6626-346E-B659D1AE0329}"/>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998;p63">
                <a:extLst>
                  <a:ext uri="{FF2B5EF4-FFF2-40B4-BE49-F238E27FC236}">
                    <a16:creationId xmlns:a16="http://schemas.microsoft.com/office/drawing/2014/main" id="{3AC9E3FD-D768-D0CE-B7A4-ECBF295AF524}"/>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999;p63">
                <a:extLst>
                  <a:ext uri="{FF2B5EF4-FFF2-40B4-BE49-F238E27FC236}">
                    <a16:creationId xmlns:a16="http://schemas.microsoft.com/office/drawing/2014/main" id="{ED7F0E2C-BB80-5FB5-2CC3-750A291E5512}"/>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 name="Google Shape;634;p24">
              <a:extLst>
                <a:ext uri="{FF2B5EF4-FFF2-40B4-BE49-F238E27FC236}">
                  <a16:creationId xmlns:a16="http://schemas.microsoft.com/office/drawing/2014/main" id="{333DBB38-7B95-7EE8-67D5-4AFD71EA2446}"/>
                </a:ext>
              </a:extLst>
            </p:cNvPr>
            <p:cNvSpPr/>
            <p:nvPr/>
          </p:nvSpPr>
          <p:spPr>
            <a:xfrm>
              <a:off x="9274682" y="2087516"/>
              <a:ext cx="2411492" cy="2339312"/>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Tree>
    <p:extLst>
      <p:ext uri="{BB962C8B-B14F-4D97-AF65-F5344CB8AC3E}">
        <p14:creationId xmlns:p14="http://schemas.microsoft.com/office/powerpoint/2010/main" val="2614090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5F100-F338-59E6-D76B-9568CCCAB567}"/>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347BB35F-7F66-3149-C6EE-0CD5FDB1B14D}"/>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SİGARAYI BIRAKTIĞIN İLK HAFTA</a:t>
            </a:r>
            <a:endParaRPr lang="tr-TR" sz="2800" dirty="0">
              <a:solidFill>
                <a:srgbClr val="114533"/>
              </a:solidFill>
            </a:endParaRPr>
          </a:p>
        </p:txBody>
      </p:sp>
      <p:grpSp>
        <p:nvGrpSpPr>
          <p:cNvPr id="5" name="Grup 4">
            <a:extLst>
              <a:ext uri="{FF2B5EF4-FFF2-40B4-BE49-F238E27FC236}">
                <a16:creationId xmlns:a16="http://schemas.microsoft.com/office/drawing/2014/main" id="{FD11CE14-459B-77EE-D8FB-50D174E784A8}"/>
              </a:ext>
            </a:extLst>
          </p:cNvPr>
          <p:cNvGrpSpPr/>
          <p:nvPr/>
        </p:nvGrpSpPr>
        <p:grpSpPr>
          <a:xfrm>
            <a:off x="525038" y="1827583"/>
            <a:ext cx="11141923" cy="3202834"/>
            <a:chOff x="2543716" y="1840485"/>
            <a:chExt cx="6850763" cy="1732724"/>
          </a:xfrm>
        </p:grpSpPr>
        <p:grpSp>
          <p:nvGrpSpPr>
            <p:cNvPr id="6" name="Google Shape;1756;p43">
              <a:extLst>
                <a:ext uri="{FF2B5EF4-FFF2-40B4-BE49-F238E27FC236}">
                  <a16:creationId xmlns:a16="http://schemas.microsoft.com/office/drawing/2014/main" id="{176EE764-DDA5-00E5-1B9B-E4130F1F92DC}"/>
                </a:ext>
              </a:extLst>
            </p:cNvPr>
            <p:cNvGrpSpPr/>
            <p:nvPr/>
          </p:nvGrpSpPr>
          <p:grpSpPr>
            <a:xfrm rot="10800000">
              <a:off x="3009986" y="1966059"/>
              <a:ext cx="6222406" cy="1058989"/>
              <a:chOff x="1770892" y="2462767"/>
              <a:chExt cx="5612208" cy="1050926"/>
            </a:xfrm>
          </p:grpSpPr>
          <p:sp>
            <p:nvSpPr>
              <p:cNvPr id="15" name="Google Shape;1757;p43">
                <a:extLst>
                  <a:ext uri="{FF2B5EF4-FFF2-40B4-BE49-F238E27FC236}">
                    <a16:creationId xmlns:a16="http://schemas.microsoft.com/office/drawing/2014/main" id="{C9036FFC-BF0B-3537-39A8-B704EF021384}"/>
                  </a:ext>
                </a:extLst>
              </p:cNvPr>
              <p:cNvSpPr/>
              <p:nvPr/>
            </p:nvSpPr>
            <p:spPr>
              <a:xfrm>
                <a:off x="1770892" y="2462767"/>
                <a:ext cx="5612208" cy="1050926"/>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ea typeface="+mn-ea"/>
                  <a:cs typeface="+mn-cs"/>
                </a:endParaRPr>
              </a:p>
            </p:txBody>
          </p:sp>
          <p:sp>
            <p:nvSpPr>
              <p:cNvPr id="16" name="Google Shape;1758;p43">
                <a:extLst>
                  <a:ext uri="{FF2B5EF4-FFF2-40B4-BE49-F238E27FC236}">
                    <a16:creationId xmlns:a16="http://schemas.microsoft.com/office/drawing/2014/main" id="{5FCF09BD-C47B-9C4E-590B-C4B5BF4EDFE9}"/>
                  </a:ext>
                </a:extLst>
              </p:cNvPr>
              <p:cNvSpPr/>
              <p:nvPr/>
            </p:nvSpPr>
            <p:spPr>
              <a:xfrm>
                <a:off x="1870056" y="2520976"/>
                <a:ext cx="934885" cy="935034"/>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FFFFFF"/>
              </a:solidFill>
              <a:ln>
                <a:noFill/>
              </a:ln>
              <a:effectLst>
                <a:outerShdw blurRad="57150" dist="19050" dir="900000" algn="bl" rotWithShape="0">
                  <a:srgbClr val="000000">
                    <a:alpha val="3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ea typeface="+mn-ea"/>
                  <a:cs typeface="+mn-cs"/>
                </a:endParaRPr>
              </a:p>
            </p:txBody>
          </p:sp>
          <p:sp>
            <p:nvSpPr>
              <p:cNvPr id="17" name="Google Shape;1759;p43">
                <a:extLst>
                  <a:ext uri="{FF2B5EF4-FFF2-40B4-BE49-F238E27FC236}">
                    <a16:creationId xmlns:a16="http://schemas.microsoft.com/office/drawing/2014/main" id="{98B8C742-8620-B8BD-1120-58D2FD75E9EC}"/>
                  </a:ext>
                </a:extLst>
              </p:cNvPr>
              <p:cNvSpPr/>
              <p:nvPr/>
            </p:nvSpPr>
            <p:spPr>
              <a:xfrm>
                <a:off x="3376618" y="2520976"/>
                <a:ext cx="934885" cy="935034"/>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FFFFFF"/>
              </a:solidFill>
              <a:ln>
                <a:noFill/>
              </a:ln>
              <a:effectLst>
                <a:outerShdw blurRad="57150" dist="19050" dir="900000" algn="bl" rotWithShape="0">
                  <a:srgbClr val="000000">
                    <a:alpha val="3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ea typeface="+mn-ea"/>
                  <a:cs typeface="+mn-cs"/>
                </a:endParaRPr>
              </a:p>
            </p:txBody>
          </p:sp>
          <p:sp>
            <p:nvSpPr>
              <p:cNvPr id="18" name="Google Shape;1760;p43">
                <a:extLst>
                  <a:ext uri="{FF2B5EF4-FFF2-40B4-BE49-F238E27FC236}">
                    <a16:creationId xmlns:a16="http://schemas.microsoft.com/office/drawing/2014/main" id="{F4203E08-2322-F73C-CECB-2C780AF6C72A}"/>
                  </a:ext>
                </a:extLst>
              </p:cNvPr>
              <p:cNvSpPr/>
              <p:nvPr/>
            </p:nvSpPr>
            <p:spPr>
              <a:xfrm>
                <a:off x="4883181" y="2520976"/>
                <a:ext cx="934885" cy="935034"/>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FFFFFF"/>
              </a:solidFill>
              <a:ln>
                <a:noFill/>
              </a:ln>
              <a:effectLst>
                <a:outerShdw blurRad="57150" dist="19050" dir="900000" algn="bl" rotWithShape="0">
                  <a:srgbClr val="000000">
                    <a:alpha val="3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ea typeface="+mn-ea"/>
                  <a:cs typeface="+mn-cs"/>
                </a:endParaRPr>
              </a:p>
            </p:txBody>
          </p:sp>
          <p:sp>
            <p:nvSpPr>
              <p:cNvPr id="19" name="Google Shape;1761;p43">
                <a:extLst>
                  <a:ext uri="{FF2B5EF4-FFF2-40B4-BE49-F238E27FC236}">
                    <a16:creationId xmlns:a16="http://schemas.microsoft.com/office/drawing/2014/main" id="{810A202F-36FA-D840-D110-C0D77C2487D6}"/>
                  </a:ext>
                </a:extLst>
              </p:cNvPr>
              <p:cNvSpPr/>
              <p:nvPr/>
            </p:nvSpPr>
            <p:spPr>
              <a:xfrm>
                <a:off x="6389479" y="2520976"/>
                <a:ext cx="935148" cy="935034"/>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FFFFFF"/>
              </a:solidFill>
              <a:ln>
                <a:noFill/>
              </a:ln>
              <a:effectLst>
                <a:outerShdw blurRad="57150" dist="19050" dir="900000" algn="bl" rotWithShape="0">
                  <a:srgbClr val="000000">
                    <a:alpha val="3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ea typeface="+mn-ea"/>
                  <a:cs typeface="+mn-cs"/>
                </a:endParaRPr>
              </a:p>
            </p:txBody>
          </p:sp>
        </p:grpSp>
        <p:sp>
          <p:nvSpPr>
            <p:cNvPr id="7" name="Google Shape;1166;p33">
              <a:extLst>
                <a:ext uri="{FF2B5EF4-FFF2-40B4-BE49-F238E27FC236}">
                  <a16:creationId xmlns:a16="http://schemas.microsoft.com/office/drawing/2014/main" id="{EC39D992-79F5-D274-D66A-9F374270A7AB}"/>
                </a:ext>
              </a:extLst>
            </p:cNvPr>
            <p:cNvSpPr txBox="1"/>
            <p:nvPr/>
          </p:nvSpPr>
          <p:spPr>
            <a:xfrm>
              <a:off x="7833320" y="3105790"/>
              <a:ext cx="1561159"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Roboto Medium" panose="020B0604020202020204" charset="0"/>
                </a:rPr>
                <a:t>Bol C </a:t>
              </a:r>
              <a:r>
                <a:rPr kumimoji="0" lang="en-GB" sz="2200" b="0" i="0" u="none" strike="noStrike" kern="1200" cap="none" spc="0" normalizeH="0" baseline="0" noProof="0" dirty="0" err="1">
                  <a:ln>
                    <a:noFill/>
                  </a:ln>
                  <a:effectLst/>
                  <a:uLnTx/>
                  <a:uFillTx/>
                  <a:ea typeface="+mn-ea"/>
                  <a:cs typeface="Roboto Medium" panose="020B0604020202020204" charset="0"/>
                </a:rPr>
                <a:t>vitamini</a:t>
              </a:r>
              <a:r>
                <a:rPr kumimoji="0" lang="en-GB" sz="2200" b="0" i="0" u="none" strike="noStrike" kern="1200" cap="none" spc="0" normalizeH="0" baseline="0" noProof="0" dirty="0">
                  <a:ln>
                    <a:noFill/>
                  </a:ln>
                  <a:effectLst/>
                  <a:uLnTx/>
                  <a:uFillTx/>
                  <a:ea typeface="+mn-ea"/>
                  <a:cs typeface="Roboto Medium" panose="020B0604020202020204" charset="0"/>
                </a:rPr>
                <a:t> al</a:t>
              </a:r>
            </a:p>
          </p:txBody>
        </p:sp>
        <p:sp>
          <p:nvSpPr>
            <p:cNvPr id="8" name="Google Shape;1166;p33">
              <a:extLst>
                <a:ext uri="{FF2B5EF4-FFF2-40B4-BE49-F238E27FC236}">
                  <a16:creationId xmlns:a16="http://schemas.microsoft.com/office/drawing/2014/main" id="{C73A396E-3E06-7AD1-711A-C108A3EC9E3A}"/>
                </a:ext>
              </a:extLst>
            </p:cNvPr>
            <p:cNvSpPr txBox="1"/>
            <p:nvPr/>
          </p:nvSpPr>
          <p:spPr>
            <a:xfrm>
              <a:off x="5979450" y="3132945"/>
              <a:ext cx="1793330"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mn-ea"/>
                  <a:cs typeface="Roboto Medium" panose="020B0604020202020204" charset="0"/>
                </a:rPr>
                <a:t>Dişlerini</a:t>
              </a:r>
              <a:endParaRPr kumimoji="0" lang="tr-TR" sz="2200" b="0" i="0" u="none" strike="noStrike" kern="1200" cap="none" spc="0" normalizeH="0" baseline="0" noProof="0" dirty="0">
                <a:ln>
                  <a:noFill/>
                </a:ln>
                <a:effectLst/>
                <a:uLnTx/>
                <a:uFillTx/>
                <a:ea typeface="+mn-ea"/>
                <a:cs typeface="Roboto Medium"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mn-ea"/>
                  <a:cs typeface="Roboto Medium" panose="020B0604020202020204" charset="0"/>
                </a:rPr>
                <a:t>sık</a:t>
              </a:r>
              <a:r>
                <a:rPr kumimoji="0" lang="en-GB" sz="2200" b="0" i="0" u="none" strike="noStrike" kern="1200" cap="none" spc="0" normalizeH="0" baseline="0" noProof="0" dirty="0">
                  <a:ln>
                    <a:noFill/>
                  </a:ln>
                  <a:effectLst/>
                  <a:uLnTx/>
                  <a:uFillTx/>
                  <a:ea typeface="+mn-ea"/>
                  <a:cs typeface="Roboto Medium" panose="020B0604020202020204" charset="0"/>
                </a:rPr>
                <a:t> </a:t>
              </a:r>
              <a:r>
                <a:rPr kumimoji="0" lang="en-GB" sz="2200" b="0" i="0" u="none" strike="noStrike" kern="1200" cap="none" spc="0" normalizeH="0" baseline="0" noProof="0" dirty="0" err="1">
                  <a:ln>
                    <a:noFill/>
                  </a:ln>
                  <a:effectLst/>
                  <a:uLnTx/>
                  <a:uFillTx/>
                  <a:ea typeface="+mn-ea"/>
                  <a:cs typeface="Roboto Medium" panose="020B0604020202020204" charset="0"/>
                </a:rPr>
                <a:t>sık</a:t>
              </a:r>
              <a:r>
                <a:rPr lang="tr-TR" sz="2200" dirty="0">
                  <a:cs typeface="Roboto Medium" panose="020B0604020202020204" charset="0"/>
                </a:rPr>
                <a:t> </a:t>
              </a:r>
              <a:r>
                <a:rPr kumimoji="0" lang="en-GB" sz="2200" b="0" i="0" u="none" strike="noStrike" kern="1200" cap="none" spc="0" normalizeH="0" baseline="0" noProof="0" dirty="0" err="1">
                  <a:ln>
                    <a:noFill/>
                  </a:ln>
                  <a:effectLst/>
                  <a:uLnTx/>
                  <a:uFillTx/>
                  <a:ea typeface="+mn-ea"/>
                  <a:cs typeface="Roboto Medium" panose="020B0604020202020204" charset="0"/>
                </a:rPr>
                <a:t>fırçala</a:t>
              </a:r>
              <a:endParaRPr kumimoji="0" lang="en-GB" sz="2200" b="0" i="0" u="none" strike="noStrike" kern="1200" cap="none" spc="0" normalizeH="0" baseline="0" noProof="0" dirty="0">
                <a:ln>
                  <a:noFill/>
                </a:ln>
                <a:effectLst/>
                <a:uLnTx/>
                <a:uFillTx/>
                <a:ea typeface="+mn-ea"/>
                <a:cs typeface="Roboto Medium" panose="020B0604020202020204" charset="0"/>
              </a:endParaRPr>
            </a:p>
          </p:txBody>
        </p:sp>
        <p:sp>
          <p:nvSpPr>
            <p:cNvPr id="9" name="Google Shape;1166;p33">
              <a:extLst>
                <a:ext uri="{FF2B5EF4-FFF2-40B4-BE49-F238E27FC236}">
                  <a16:creationId xmlns:a16="http://schemas.microsoft.com/office/drawing/2014/main" id="{C788134A-A371-8C79-8F35-BC9D7F772A39}"/>
                </a:ext>
              </a:extLst>
            </p:cNvPr>
            <p:cNvSpPr txBox="1"/>
            <p:nvPr/>
          </p:nvSpPr>
          <p:spPr>
            <a:xfrm>
              <a:off x="3531777" y="3107682"/>
              <a:ext cx="3369787"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Roboto Medium" panose="020B0604020202020204" charset="0"/>
                </a:rPr>
                <a:t>Bol </a:t>
              </a:r>
              <a:r>
                <a:rPr kumimoji="0" lang="en-GB" sz="2200" b="0" i="0" u="none" strike="noStrike" kern="1200" cap="none" spc="0" normalizeH="0" baseline="0" noProof="0" dirty="0" err="1">
                  <a:ln>
                    <a:noFill/>
                  </a:ln>
                  <a:effectLst/>
                  <a:uLnTx/>
                  <a:uFillTx/>
                  <a:ea typeface="+mn-ea"/>
                  <a:cs typeface="Roboto Medium" panose="020B0604020202020204" charset="0"/>
                </a:rPr>
                <a:t>su</a:t>
              </a:r>
              <a:r>
                <a:rPr kumimoji="0" lang="en-GB" sz="2200" b="0" i="0" u="none" strike="noStrike" kern="1200" cap="none" spc="0" normalizeH="0" baseline="0" noProof="0" dirty="0">
                  <a:ln>
                    <a:noFill/>
                  </a:ln>
                  <a:effectLst/>
                  <a:uLnTx/>
                  <a:uFillTx/>
                  <a:ea typeface="+mn-ea"/>
                  <a:cs typeface="Roboto Medium" panose="020B0604020202020204" charset="0"/>
                </a:rPr>
                <a:t> </a:t>
              </a:r>
              <a:r>
                <a:rPr kumimoji="0" lang="en-GB" sz="2200" b="0" i="0" u="none" strike="noStrike" kern="1200" cap="none" spc="0" normalizeH="0" baseline="0" noProof="0" dirty="0" err="1">
                  <a:ln>
                    <a:noFill/>
                  </a:ln>
                  <a:effectLst/>
                  <a:uLnTx/>
                  <a:uFillTx/>
                  <a:ea typeface="+mn-ea"/>
                  <a:cs typeface="Roboto Medium" panose="020B0604020202020204" charset="0"/>
                </a:rPr>
                <a:t>iç</a:t>
              </a:r>
              <a:endParaRPr kumimoji="0" lang="en-GB" sz="2200" b="0" i="0" u="none" strike="noStrike" kern="1200" cap="none" spc="0" normalizeH="0" baseline="0" noProof="0" dirty="0">
                <a:ln>
                  <a:noFill/>
                </a:ln>
                <a:effectLst/>
                <a:uLnTx/>
                <a:uFillTx/>
                <a:ea typeface="+mn-ea"/>
                <a:cs typeface="Roboto Medium" panose="020B0604020202020204" charset="0"/>
              </a:endParaRPr>
            </a:p>
          </p:txBody>
        </p:sp>
        <p:sp>
          <p:nvSpPr>
            <p:cNvPr id="10" name="Google Shape;1166;p33">
              <a:extLst>
                <a:ext uri="{FF2B5EF4-FFF2-40B4-BE49-F238E27FC236}">
                  <a16:creationId xmlns:a16="http://schemas.microsoft.com/office/drawing/2014/main" id="{F8F022EF-7B4A-B67F-C05C-39B477B2F7B3}"/>
                </a:ext>
              </a:extLst>
            </p:cNvPr>
            <p:cNvSpPr txBox="1"/>
            <p:nvPr/>
          </p:nvSpPr>
          <p:spPr>
            <a:xfrm>
              <a:off x="2543716" y="3102367"/>
              <a:ext cx="1976122"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mn-ea"/>
                  <a:cs typeface="Roboto Medium" panose="020B0604020202020204" charset="0"/>
                </a:rPr>
                <a:t>Kendini</a:t>
              </a:r>
              <a:r>
                <a:rPr kumimoji="0" lang="en-GB" sz="2200" b="0" i="0" u="none" strike="noStrike" kern="1200" cap="none" spc="0" normalizeH="0" baseline="0" noProof="0" dirty="0">
                  <a:ln>
                    <a:noFill/>
                  </a:ln>
                  <a:effectLst/>
                  <a:uLnTx/>
                  <a:uFillTx/>
                  <a:ea typeface="+mn-ea"/>
                  <a:cs typeface="Roboto Medium" panose="020B0604020202020204" charset="0"/>
                </a:rPr>
                <a:t> </a:t>
              </a:r>
              <a:r>
                <a:rPr kumimoji="0" lang="en-GB" sz="2200" b="0" i="0" u="none" strike="noStrike" kern="1200" cap="none" spc="0" normalizeH="0" baseline="0" noProof="0" dirty="0" err="1">
                  <a:ln>
                    <a:noFill/>
                  </a:ln>
                  <a:effectLst/>
                  <a:uLnTx/>
                  <a:uFillTx/>
                  <a:ea typeface="+mn-ea"/>
                  <a:cs typeface="Roboto Medium" panose="020B0604020202020204" charset="0"/>
                </a:rPr>
                <a:t>oyalayacak</a:t>
              </a:r>
              <a:r>
                <a:rPr kumimoji="0" lang="en-GB" sz="2200" b="0" i="0" u="none" strike="noStrike" kern="1200" cap="none" spc="0" normalizeH="0" baseline="0" noProof="0" dirty="0">
                  <a:ln>
                    <a:noFill/>
                  </a:ln>
                  <a:effectLst/>
                  <a:uLnTx/>
                  <a:uFillTx/>
                  <a:ea typeface="+mn-ea"/>
                  <a:cs typeface="Roboto Medium" panose="020B0604020202020204" charset="0"/>
                </a:rPr>
                <a:t> </a:t>
              </a:r>
              <a:r>
                <a:rPr kumimoji="0" lang="en-GB" sz="2200" b="0" i="0" u="none" strike="noStrike" kern="1200" cap="none" spc="0" normalizeH="0" baseline="0" noProof="0" dirty="0" err="1">
                  <a:ln>
                    <a:noFill/>
                  </a:ln>
                  <a:effectLst/>
                  <a:uLnTx/>
                  <a:uFillTx/>
                  <a:ea typeface="+mn-ea"/>
                  <a:cs typeface="Roboto Medium" panose="020B0604020202020204" charset="0"/>
                </a:rPr>
                <a:t>şeyler</a:t>
              </a:r>
              <a:r>
                <a:rPr kumimoji="0" lang="en-GB" sz="2200" b="0" i="0" u="none" strike="noStrike" kern="1200" cap="none" spc="0" normalizeH="0" baseline="0" noProof="0" dirty="0">
                  <a:ln>
                    <a:noFill/>
                  </a:ln>
                  <a:effectLst/>
                  <a:uLnTx/>
                  <a:uFillTx/>
                  <a:ea typeface="+mn-ea"/>
                  <a:cs typeface="Roboto Medium" panose="020B0604020202020204" charset="0"/>
                </a:rPr>
                <a:t> yap</a:t>
              </a:r>
            </a:p>
          </p:txBody>
        </p:sp>
        <p:pic>
          <p:nvPicPr>
            <p:cNvPr id="11" name="Picture 159">
              <a:extLst>
                <a:ext uri="{FF2B5EF4-FFF2-40B4-BE49-F238E27FC236}">
                  <a16:creationId xmlns:a16="http://schemas.microsoft.com/office/drawing/2014/main" id="{281AF705-887E-8D14-572E-89DB09176C4B}"/>
                </a:ext>
              </a:extLst>
            </p:cNvPr>
            <p:cNvPicPr>
              <a:picLocks noChangeAspect="1"/>
            </p:cNvPicPr>
            <p:nvPr/>
          </p:nvPicPr>
          <p:blipFill rotWithShape="1">
            <a:blip r:embed="rId2"/>
            <a:srcRect l="-1116" t="33021" r="69581" b="38728"/>
            <a:stretch/>
          </p:blipFill>
          <p:spPr>
            <a:xfrm>
              <a:off x="6277002" y="2035976"/>
              <a:ext cx="1198226" cy="1073470"/>
            </a:xfrm>
            <a:prstGeom prst="rect">
              <a:avLst/>
            </a:prstGeom>
          </p:spPr>
        </p:pic>
        <p:pic>
          <p:nvPicPr>
            <p:cNvPr id="12" name="Picture 160">
              <a:extLst>
                <a:ext uri="{FF2B5EF4-FFF2-40B4-BE49-F238E27FC236}">
                  <a16:creationId xmlns:a16="http://schemas.microsoft.com/office/drawing/2014/main" id="{8AFF1F25-6A4F-8729-1549-732F434D0DCE}"/>
                </a:ext>
              </a:extLst>
            </p:cNvPr>
            <p:cNvPicPr>
              <a:picLocks noChangeAspect="1"/>
            </p:cNvPicPr>
            <p:nvPr/>
          </p:nvPicPr>
          <p:blipFill rotWithShape="1">
            <a:blip r:embed="rId2"/>
            <a:srcRect l="27112" t="28891" r="45700" b="42858"/>
            <a:stretch/>
          </p:blipFill>
          <p:spPr>
            <a:xfrm>
              <a:off x="8060237" y="1874520"/>
              <a:ext cx="1107327" cy="1150631"/>
            </a:xfrm>
            <a:prstGeom prst="rect">
              <a:avLst/>
            </a:prstGeom>
          </p:spPr>
        </p:pic>
        <p:pic>
          <p:nvPicPr>
            <p:cNvPr id="13" name="Picture 161">
              <a:extLst>
                <a:ext uri="{FF2B5EF4-FFF2-40B4-BE49-F238E27FC236}">
                  <a16:creationId xmlns:a16="http://schemas.microsoft.com/office/drawing/2014/main" id="{50DCA3CE-7053-04FE-4FEA-2CC3EC00426D}"/>
                </a:ext>
              </a:extLst>
            </p:cNvPr>
            <p:cNvPicPr>
              <a:picLocks noChangeAspect="1"/>
            </p:cNvPicPr>
            <p:nvPr/>
          </p:nvPicPr>
          <p:blipFill rotWithShape="1">
            <a:blip r:embed="rId2"/>
            <a:srcRect l="51804" t="26553" r="22812" b="45196"/>
            <a:stretch/>
          </p:blipFill>
          <p:spPr>
            <a:xfrm>
              <a:off x="4745181" y="1840485"/>
              <a:ext cx="1036532" cy="1153640"/>
            </a:xfrm>
            <a:prstGeom prst="rect">
              <a:avLst/>
            </a:prstGeom>
          </p:spPr>
        </p:pic>
        <p:pic>
          <p:nvPicPr>
            <p:cNvPr id="14" name="Picture 162">
              <a:extLst>
                <a:ext uri="{FF2B5EF4-FFF2-40B4-BE49-F238E27FC236}">
                  <a16:creationId xmlns:a16="http://schemas.microsoft.com/office/drawing/2014/main" id="{BE589297-9A04-41A5-BC3F-0EBDC318B51D}"/>
                </a:ext>
              </a:extLst>
            </p:cNvPr>
            <p:cNvPicPr>
              <a:picLocks noChangeAspect="1"/>
            </p:cNvPicPr>
            <p:nvPr/>
          </p:nvPicPr>
          <p:blipFill rotWithShape="1">
            <a:blip r:embed="rId2"/>
            <a:srcRect l="37073" t="69149" r="37543" b="2600"/>
            <a:stretch/>
          </p:blipFill>
          <p:spPr>
            <a:xfrm>
              <a:off x="3243176" y="2004770"/>
              <a:ext cx="826793" cy="920204"/>
            </a:xfrm>
            <a:prstGeom prst="rect">
              <a:avLst/>
            </a:prstGeom>
          </p:spPr>
        </p:pic>
      </p:grpSp>
    </p:spTree>
    <p:extLst>
      <p:ext uri="{BB962C8B-B14F-4D97-AF65-F5344CB8AC3E}">
        <p14:creationId xmlns:p14="http://schemas.microsoft.com/office/powerpoint/2010/main" val="165731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CB8C5-BED4-694C-B67F-C9F26095A1AE}"/>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E530AF28-92AB-8596-4C2F-F3FCB774C552}"/>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SİGARA İÇME İSTEĞİ GELDİĞİNDE</a:t>
            </a:r>
            <a:endParaRPr lang="tr-TR" sz="2800" dirty="0">
              <a:solidFill>
                <a:srgbClr val="114533"/>
              </a:solidFill>
            </a:endParaRPr>
          </a:p>
        </p:txBody>
      </p:sp>
      <p:grpSp>
        <p:nvGrpSpPr>
          <p:cNvPr id="2" name="Grup 1">
            <a:extLst>
              <a:ext uri="{FF2B5EF4-FFF2-40B4-BE49-F238E27FC236}">
                <a16:creationId xmlns:a16="http://schemas.microsoft.com/office/drawing/2014/main" id="{36111C78-9BC1-E6B3-9952-3830DF63314A}"/>
              </a:ext>
            </a:extLst>
          </p:cNvPr>
          <p:cNvGrpSpPr/>
          <p:nvPr/>
        </p:nvGrpSpPr>
        <p:grpSpPr>
          <a:xfrm>
            <a:off x="1239713" y="1198606"/>
            <a:ext cx="9712573" cy="5036610"/>
            <a:chOff x="2494269" y="1539103"/>
            <a:chExt cx="7538878" cy="3770302"/>
          </a:xfrm>
        </p:grpSpPr>
        <p:pic>
          <p:nvPicPr>
            <p:cNvPr id="4" name="Picture 33">
              <a:extLst>
                <a:ext uri="{FF2B5EF4-FFF2-40B4-BE49-F238E27FC236}">
                  <a16:creationId xmlns:a16="http://schemas.microsoft.com/office/drawing/2014/main" id="{45EE4E8B-62C3-7131-147B-148FBEB4F40B}"/>
                </a:ext>
              </a:extLst>
            </p:cNvPr>
            <p:cNvPicPr>
              <a:picLocks noChangeAspect="1"/>
            </p:cNvPicPr>
            <p:nvPr/>
          </p:nvPicPr>
          <p:blipFill rotWithShape="1">
            <a:blip r:embed="rId2"/>
            <a:srcRect l="62826" t="53978" r="-345" b="10446"/>
            <a:stretch/>
          </p:blipFill>
          <p:spPr>
            <a:xfrm>
              <a:off x="6605502" y="3466226"/>
              <a:ext cx="1330743" cy="1261808"/>
            </a:xfrm>
            <a:prstGeom prst="rect">
              <a:avLst/>
            </a:prstGeom>
          </p:spPr>
        </p:pic>
        <p:pic>
          <p:nvPicPr>
            <p:cNvPr id="20" name="Picture 16">
              <a:extLst>
                <a:ext uri="{FF2B5EF4-FFF2-40B4-BE49-F238E27FC236}">
                  <a16:creationId xmlns:a16="http://schemas.microsoft.com/office/drawing/2014/main" id="{2FA91555-B8A5-8236-5B10-01589FB4985F}"/>
                </a:ext>
              </a:extLst>
            </p:cNvPr>
            <p:cNvPicPr>
              <a:picLocks noChangeAspect="1"/>
            </p:cNvPicPr>
            <p:nvPr/>
          </p:nvPicPr>
          <p:blipFill rotWithShape="1">
            <a:blip r:embed="rId2"/>
            <a:srcRect l="31717" t="-1231" r="32801" b="71038"/>
            <a:stretch/>
          </p:blipFill>
          <p:spPr>
            <a:xfrm>
              <a:off x="2778314" y="1675215"/>
              <a:ext cx="1260812" cy="1072911"/>
            </a:xfrm>
            <a:prstGeom prst="rect">
              <a:avLst/>
            </a:prstGeom>
          </p:spPr>
        </p:pic>
        <p:sp>
          <p:nvSpPr>
            <p:cNvPr id="21" name="Google Shape;1901;p45">
              <a:extLst>
                <a:ext uri="{FF2B5EF4-FFF2-40B4-BE49-F238E27FC236}">
                  <a16:creationId xmlns:a16="http://schemas.microsoft.com/office/drawing/2014/main" id="{2F789969-5DB5-6825-B5BF-EB79887482C8}"/>
                </a:ext>
              </a:extLst>
            </p:cNvPr>
            <p:cNvSpPr/>
            <p:nvPr/>
          </p:nvSpPr>
          <p:spPr>
            <a:xfrm rot="10800000">
              <a:off x="2710249" y="1539103"/>
              <a:ext cx="1450605" cy="1411701"/>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22" name="Google Shape;1166;p33">
              <a:extLst>
                <a:ext uri="{FF2B5EF4-FFF2-40B4-BE49-F238E27FC236}">
                  <a16:creationId xmlns:a16="http://schemas.microsoft.com/office/drawing/2014/main" id="{80FE4F5A-37EB-1833-7369-A8C1FB7914E7}"/>
                </a:ext>
              </a:extLst>
            </p:cNvPr>
            <p:cNvSpPr txBox="1"/>
            <p:nvPr/>
          </p:nvSpPr>
          <p:spPr>
            <a:xfrm>
              <a:off x="2494269" y="2933571"/>
              <a:ext cx="1828965"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effectLst/>
                  <a:uLnTx/>
                  <a:uFillTx/>
                  <a:ea typeface="+mn-ea"/>
                  <a:cs typeface="Roboto Black" panose="020B0604020202020204" charset="0"/>
                </a:rPr>
                <a:t>Hemen</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içme</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ertele</a:t>
              </a:r>
              <a:endParaRPr kumimoji="0" lang="en-GB" sz="2200" b="1" i="0" u="none" strike="noStrike" kern="1200" cap="none" spc="0" normalizeH="0" baseline="0" noProof="0" dirty="0">
                <a:ln>
                  <a:noFill/>
                </a:ln>
                <a:effectLst/>
                <a:uLnTx/>
                <a:uFillTx/>
                <a:ea typeface="+mn-ea"/>
                <a:cs typeface="Roboto Black" panose="020B0604020202020204" charset="0"/>
              </a:endParaRPr>
            </a:p>
          </p:txBody>
        </p:sp>
        <p:sp>
          <p:nvSpPr>
            <p:cNvPr id="23" name="Google Shape;1901;p45">
              <a:extLst>
                <a:ext uri="{FF2B5EF4-FFF2-40B4-BE49-F238E27FC236}">
                  <a16:creationId xmlns:a16="http://schemas.microsoft.com/office/drawing/2014/main" id="{25C565E9-2CB0-F527-7A2D-0EE94B13F9FD}"/>
                </a:ext>
              </a:extLst>
            </p:cNvPr>
            <p:cNvSpPr/>
            <p:nvPr/>
          </p:nvSpPr>
          <p:spPr>
            <a:xfrm rot="10800000">
              <a:off x="5370696" y="1539103"/>
              <a:ext cx="1450605" cy="1411701"/>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effectLst/>
                <a:uLnTx/>
                <a:uFillTx/>
                <a:ea typeface="+mn-ea"/>
                <a:cs typeface="+mn-cs"/>
              </a:endParaRPr>
            </a:p>
          </p:txBody>
        </p:sp>
        <p:sp>
          <p:nvSpPr>
            <p:cNvPr id="24" name="Google Shape;1166;p33">
              <a:extLst>
                <a:ext uri="{FF2B5EF4-FFF2-40B4-BE49-F238E27FC236}">
                  <a16:creationId xmlns:a16="http://schemas.microsoft.com/office/drawing/2014/main" id="{74877C92-2A97-9CB1-FA48-9EF9EE29DF08}"/>
                </a:ext>
              </a:extLst>
            </p:cNvPr>
            <p:cNvSpPr txBox="1"/>
            <p:nvPr/>
          </p:nvSpPr>
          <p:spPr>
            <a:xfrm>
              <a:off x="5071872" y="2970074"/>
              <a:ext cx="2048252"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effectLst/>
                  <a:uLnTx/>
                  <a:uFillTx/>
                  <a:ea typeface="+mn-ea"/>
                  <a:cs typeface="Roboto Black" panose="020B0604020202020204" charset="0"/>
                </a:rPr>
                <a:t>Derin</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nefes</a:t>
              </a:r>
              <a:r>
                <a:rPr kumimoji="0" lang="en-GB" sz="2200" b="1" i="0" u="none" strike="noStrike" kern="1200" cap="none" spc="0" normalizeH="0" baseline="0" noProof="0" dirty="0">
                  <a:ln>
                    <a:noFill/>
                  </a:ln>
                  <a:effectLst/>
                  <a:uLnTx/>
                  <a:uFillTx/>
                  <a:ea typeface="+mn-ea"/>
                  <a:cs typeface="Roboto Black" panose="020B0604020202020204" charset="0"/>
                </a:rPr>
                <a:t> al</a:t>
              </a:r>
            </a:p>
          </p:txBody>
        </p:sp>
        <p:sp>
          <p:nvSpPr>
            <p:cNvPr id="25" name="Google Shape;1901;p45">
              <a:extLst>
                <a:ext uri="{FF2B5EF4-FFF2-40B4-BE49-F238E27FC236}">
                  <a16:creationId xmlns:a16="http://schemas.microsoft.com/office/drawing/2014/main" id="{FD26F51F-5664-035E-0068-D4BD126EB765}"/>
                </a:ext>
              </a:extLst>
            </p:cNvPr>
            <p:cNvSpPr/>
            <p:nvPr/>
          </p:nvSpPr>
          <p:spPr>
            <a:xfrm rot="10800000">
              <a:off x="7936245" y="1539103"/>
              <a:ext cx="1450605" cy="1411701"/>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effectLst/>
                <a:uLnTx/>
                <a:uFillTx/>
                <a:ea typeface="+mn-ea"/>
                <a:cs typeface="+mn-cs"/>
              </a:endParaRPr>
            </a:p>
          </p:txBody>
        </p:sp>
        <p:sp>
          <p:nvSpPr>
            <p:cNvPr id="26" name="Google Shape;1166;p33">
              <a:extLst>
                <a:ext uri="{FF2B5EF4-FFF2-40B4-BE49-F238E27FC236}">
                  <a16:creationId xmlns:a16="http://schemas.microsoft.com/office/drawing/2014/main" id="{1A5C0150-EDE7-4016-2DF4-9BB41C3E40D5}"/>
                </a:ext>
              </a:extLst>
            </p:cNvPr>
            <p:cNvSpPr txBox="1"/>
            <p:nvPr/>
          </p:nvSpPr>
          <p:spPr>
            <a:xfrm>
              <a:off x="7289947" y="3010932"/>
              <a:ext cx="2743200"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effectLst/>
                  <a:uLnTx/>
                  <a:uFillTx/>
                  <a:ea typeface="+mn-ea"/>
                  <a:cs typeface="Roboto Black" panose="020B0604020202020204" charset="0"/>
                </a:rPr>
                <a:t>Şekerli</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bir</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şeyler</a:t>
              </a:r>
              <a:r>
                <a:rPr kumimoji="0" lang="en-GB" sz="2200" b="1" i="0" u="none" strike="noStrike" kern="1200" cap="none" spc="0" normalizeH="0" baseline="0" noProof="0" dirty="0">
                  <a:ln>
                    <a:noFill/>
                  </a:ln>
                  <a:effectLst/>
                  <a:uLnTx/>
                  <a:uFillTx/>
                  <a:ea typeface="+mn-ea"/>
                  <a:cs typeface="Roboto Black" panose="020B0604020202020204" charset="0"/>
                </a:rPr>
                <a:t> ye</a:t>
              </a:r>
            </a:p>
          </p:txBody>
        </p:sp>
        <p:pic>
          <p:nvPicPr>
            <p:cNvPr id="27" name="Picture 25">
              <a:extLst>
                <a:ext uri="{FF2B5EF4-FFF2-40B4-BE49-F238E27FC236}">
                  <a16:creationId xmlns:a16="http://schemas.microsoft.com/office/drawing/2014/main" id="{BD73652D-7C82-88F2-F105-3470DD551E30}"/>
                </a:ext>
              </a:extLst>
            </p:cNvPr>
            <p:cNvPicPr>
              <a:picLocks noChangeAspect="1"/>
            </p:cNvPicPr>
            <p:nvPr/>
          </p:nvPicPr>
          <p:blipFill rotWithShape="1">
            <a:blip r:embed="rId2"/>
            <a:srcRect l="366" t="69605" r="64152" b="202"/>
            <a:stretch/>
          </p:blipFill>
          <p:spPr>
            <a:xfrm>
              <a:off x="5410451" y="1659313"/>
              <a:ext cx="1311145" cy="1115742"/>
            </a:xfrm>
            <a:prstGeom prst="rect">
              <a:avLst/>
            </a:prstGeom>
          </p:spPr>
        </p:pic>
        <p:pic>
          <p:nvPicPr>
            <p:cNvPr id="28" name="Picture 27">
              <a:extLst>
                <a:ext uri="{FF2B5EF4-FFF2-40B4-BE49-F238E27FC236}">
                  <a16:creationId xmlns:a16="http://schemas.microsoft.com/office/drawing/2014/main" id="{894ECC11-7A41-0437-75CE-1DA46DBE200F}"/>
                </a:ext>
              </a:extLst>
            </p:cNvPr>
            <p:cNvPicPr>
              <a:picLocks noChangeAspect="1"/>
            </p:cNvPicPr>
            <p:nvPr/>
          </p:nvPicPr>
          <p:blipFill rotWithShape="1">
            <a:blip r:embed="rId2"/>
            <a:srcRect l="67582" t="2536" r="3209" b="72584"/>
            <a:stretch/>
          </p:blipFill>
          <p:spPr>
            <a:xfrm>
              <a:off x="7845302" y="1734252"/>
              <a:ext cx="1380533" cy="1175965"/>
            </a:xfrm>
            <a:prstGeom prst="rect">
              <a:avLst/>
            </a:prstGeom>
          </p:spPr>
        </p:pic>
        <p:sp>
          <p:nvSpPr>
            <p:cNvPr id="29" name="Google Shape;1901;p45">
              <a:extLst>
                <a:ext uri="{FF2B5EF4-FFF2-40B4-BE49-F238E27FC236}">
                  <a16:creationId xmlns:a16="http://schemas.microsoft.com/office/drawing/2014/main" id="{6C65C7CB-BB64-9FAA-0A96-1F2F8FAEB002}"/>
                </a:ext>
              </a:extLst>
            </p:cNvPr>
            <p:cNvSpPr/>
            <p:nvPr/>
          </p:nvSpPr>
          <p:spPr>
            <a:xfrm rot="10800000">
              <a:off x="4111358" y="3385975"/>
              <a:ext cx="1450605" cy="1411701"/>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30" name="Google Shape;1166;p33">
              <a:extLst>
                <a:ext uri="{FF2B5EF4-FFF2-40B4-BE49-F238E27FC236}">
                  <a16:creationId xmlns:a16="http://schemas.microsoft.com/office/drawing/2014/main" id="{37FB9607-C3AA-99A1-3E1E-2609D2DD34EF}"/>
                </a:ext>
              </a:extLst>
            </p:cNvPr>
            <p:cNvSpPr txBox="1"/>
            <p:nvPr/>
          </p:nvSpPr>
          <p:spPr>
            <a:xfrm>
              <a:off x="3922865" y="4869141"/>
              <a:ext cx="1828965"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effectLst/>
                  <a:uLnTx/>
                  <a:uFillTx/>
                  <a:ea typeface="+mn-ea"/>
                  <a:cs typeface="Roboto Black" panose="020B0604020202020204" charset="0"/>
                </a:rPr>
                <a:t>Bol </a:t>
              </a:r>
              <a:r>
                <a:rPr kumimoji="0" lang="en-GB" sz="2200" b="1" i="0" u="none" strike="noStrike" kern="1200" cap="none" spc="0" normalizeH="0" baseline="0" noProof="0" dirty="0" err="1">
                  <a:ln>
                    <a:noFill/>
                  </a:ln>
                  <a:effectLst/>
                  <a:uLnTx/>
                  <a:uFillTx/>
                  <a:ea typeface="+mn-ea"/>
                  <a:cs typeface="Roboto Black" panose="020B0604020202020204" charset="0"/>
                </a:rPr>
                <a:t>su</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iç</a:t>
              </a:r>
              <a:endParaRPr kumimoji="0" lang="en-GB" sz="2200" b="1" i="0" u="none" strike="noStrike" kern="1200" cap="none" spc="0" normalizeH="0" baseline="0" noProof="0" dirty="0">
                <a:ln>
                  <a:noFill/>
                </a:ln>
                <a:effectLst/>
                <a:uLnTx/>
                <a:uFillTx/>
                <a:ea typeface="+mn-ea"/>
                <a:cs typeface="Roboto Black" panose="020B0604020202020204" charset="0"/>
              </a:endParaRPr>
            </a:p>
          </p:txBody>
        </p:sp>
        <p:sp>
          <p:nvSpPr>
            <p:cNvPr id="31" name="Google Shape;1901;p45">
              <a:extLst>
                <a:ext uri="{FF2B5EF4-FFF2-40B4-BE49-F238E27FC236}">
                  <a16:creationId xmlns:a16="http://schemas.microsoft.com/office/drawing/2014/main" id="{432923A2-49C2-FCD7-1151-F32F72BCD0F1}"/>
                </a:ext>
              </a:extLst>
            </p:cNvPr>
            <p:cNvSpPr/>
            <p:nvPr/>
          </p:nvSpPr>
          <p:spPr>
            <a:xfrm rot="10800000">
              <a:off x="6514560" y="3385975"/>
              <a:ext cx="1450605" cy="1411701"/>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32" name="Google Shape;1166;p33">
              <a:extLst>
                <a:ext uri="{FF2B5EF4-FFF2-40B4-BE49-F238E27FC236}">
                  <a16:creationId xmlns:a16="http://schemas.microsoft.com/office/drawing/2014/main" id="{430E8F81-EDF6-49B3-DD20-12E5797FBB9C}"/>
                </a:ext>
              </a:extLst>
            </p:cNvPr>
            <p:cNvSpPr txBox="1"/>
            <p:nvPr/>
          </p:nvSpPr>
          <p:spPr>
            <a:xfrm>
              <a:off x="5358430" y="4853692"/>
              <a:ext cx="3824887" cy="4402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effectLst/>
                  <a:uLnTx/>
                  <a:uFillTx/>
                  <a:ea typeface="+mn-ea"/>
                  <a:cs typeface="Roboto Black" panose="020B0604020202020204" charset="0"/>
                </a:rPr>
                <a:t>Stres</a:t>
              </a:r>
              <a:r>
                <a:rPr kumimoji="0" lang="tr-TR" sz="2200" b="1" i="0" u="none" strike="noStrike" kern="1200" cap="none" spc="0" normalizeH="0" baseline="0" noProof="0" dirty="0">
                  <a:ln>
                    <a:noFill/>
                  </a:ln>
                  <a:effectLst/>
                  <a:uLnTx/>
                  <a:uFillTx/>
                  <a:ea typeface="+mn-ea"/>
                  <a:cs typeface="Roboto Black" panose="020B0604020202020204" charset="0"/>
                </a:rPr>
                <a:t> ile</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başa</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çıkmayı</a:t>
              </a:r>
              <a:r>
                <a:rPr kumimoji="0" lang="en-GB" sz="2200" b="1" i="0" u="none" strike="noStrike" kern="1200" cap="none" spc="0" normalizeH="0" baseline="0" noProof="0" dirty="0">
                  <a:ln>
                    <a:noFill/>
                  </a:ln>
                  <a:effectLst/>
                  <a:uLnTx/>
                  <a:uFillTx/>
                  <a:ea typeface="+mn-ea"/>
                  <a:cs typeface="Roboto Black" panose="020B0604020202020204" charset="0"/>
                </a:rPr>
                <a:t> </a:t>
              </a:r>
              <a:r>
                <a:rPr kumimoji="0" lang="en-GB" sz="2200" b="1" i="0" u="none" strike="noStrike" kern="1200" cap="none" spc="0" normalizeH="0" baseline="0" noProof="0" dirty="0" err="1">
                  <a:ln>
                    <a:noFill/>
                  </a:ln>
                  <a:effectLst/>
                  <a:uLnTx/>
                  <a:uFillTx/>
                  <a:ea typeface="+mn-ea"/>
                  <a:cs typeface="Roboto Black" panose="020B0604020202020204" charset="0"/>
                </a:rPr>
                <a:t>öğren</a:t>
              </a:r>
              <a:endParaRPr kumimoji="0" lang="en-GB" sz="2200" b="1" i="0" u="none" strike="noStrike" kern="1200" cap="none" spc="0" normalizeH="0" baseline="0" noProof="0" dirty="0">
                <a:ln>
                  <a:noFill/>
                </a:ln>
                <a:effectLst/>
                <a:uLnTx/>
                <a:uFillTx/>
                <a:ea typeface="+mn-ea"/>
                <a:cs typeface="Roboto Black" panose="020B0604020202020204" charset="0"/>
              </a:endParaRPr>
            </a:p>
          </p:txBody>
        </p:sp>
        <p:pic>
          <p:nvPicPr>
            <p:cNvPr id="33" name="Picture 32">
              <a:extLst>
                <a:ext uri="{FF2B5EF4-FFF2-40B4-BE49-F238E27FC236}">
                  <a16:creationId xmlns:a16="http://schemas.microsoft.com/office/drawing/2014/main" id="{857E9FF9-4080-35A0-6BC1-6BCA2552B19B}"/>
                </a:ext>
              </a:extLst>
            </p:cNvPr>
            <p:cNvPicPr>
              <a:picLocks noChangeAspect="1"/>
            </p:cNvPicPr>
            <p:nvPr/>
          </p:nvPicPr>
          <p:blipFill rotWithShape="1">
            <a:blip r:embed="rId2"/>
            <a:srcRect l="71357" t="28121" r="-1668" b="46717"/>
            <a:stretch/>
          </p:blipFill>
          <p:spPr>
            <a:xfrm>
              <a:off x="4135210" y="3334969"/>
              <a:ext cx="1547900" cy="1284987"/>
            </a:xfrm>
            <a:prstGeom prst="rect">
              <a:avLst/>
            </a:prstGeom>
          </p:spPr>
        </p:pic>
      </p:grpSp>
    </p:spTree>
    <p:extLst>
      <p:ext uri="{BB962C8B-B14F-4D97-AF65-F5344CB8AC3E}">
        <p14:creationId xmlns:p14="http://schemas.microsoft.com/office/powerpoint/2010/main" val="1181954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1EE4-FA91-38D5-C40E-8EA5A83F4C38}"/>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F236CB7A-E401-FB0C-9B0C-0EBF5FBC3910}"/>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BIRAKTIKTAN SONRA TAVSİYELER</a:t>
            </a:r>
            <a:endParaRPr lang="tr-TR" sz="2800" dirty="0">
              <a:solidFill>
                <a:srgbClr val="114533"/>
              </a:solidFill>
            </a:endParaRPr>
          </a:p>
        </p:txBody>
      </p:sp>
      <p:grpSp>
        <p:nvGrpSpPr>
          <p:cNvPr id="2" name="Grup 1">
            <a:extLst>
              <a:ext uri="{FF2B5EF4-FFF2-40B4-BE49-F238E27FC236}">
                <a16:creationId xmlns:a16="http://schemas.microsoft.com/office/drawing/2014/main" id="{9C42669E-1DCF-7F13-ADCD-91D13FBBDA78}"/>
              </a:ext>
            </a:extLst>
          </p:cNvPr>
          <p:cNvGrpSpPr/>
          <p:nvPr/>
        </p:nvGrpSpPr>
        <p:grpSpPr>
          <a:xfrm>
            <a:off x="880730" y="1745226"/>
            <a:ext cx="10430540" cy="2733189"/>
            <a:chOff x="1857666" y="1825280"/>
            <a:chExt cx="8826153" cy="2428392"/>
          </a:xfrm>
        </p:grpSpPr>
        <p:sp>
          <p:nvSpPr>
            <p:cNvPr id="4" name="Google Shape;828;p28">
              <a:extLst>
                <a:ext uri="{FF2B5EF4-FFF2-40B4-BE49-F238E27FC236}">
                  <a16:creationId xmlns:a16="http://schemas.microsoft.com/office/drawing/2014/main" id="{D319B6E2-D855-F43F-6B71-D01A7E22FE06}"/>
                </a:ext>
              </a:extLst>
            </p:cNvPr>
            <p:cNvSpPr/>
            <p:nvPr/>
          </p:nvSpPr>
          <p:spPr>
            <a:xfrm>
              <a:off x="3951451" y="1967150"/>
              <a:ext cx="210" cy="210"/>
            </a:xfrm>
            <a:custGeom>
              <a:avLst/>
              <a:gdLst/>
              <a:ahLst/>
              <a:cxnLst/>
              <a:rect l="l" t="t" r="r" b="b"/>
              <a:pathLst>
                <a:path w="1" h="1" extrusionOk="0">
                  <a:moveTo>
                    <a:pt x="1" y="0"/>
                  </a:moveTo>
                  <a:close/>
                </a:path>
              </a:pathLst>
            </a:custGeom>
            <a:solidFill>
              <a:srgbClr val="FF93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ea typeface="+mn-ea"/>
                <a:cs typeface="+mn-cs"/>
              </a:endParaRPr>
            </a:p>
          </p:txBody>
        </p:sp>
        <p:sp>
          <p:nvSpPr>
            <p:cNvPr id="20" name="Google Shape;829;p28">
              <a:extLst>
                <a:ext uri="{FF2B5EF4-FFF2-40B4-BE49-F238E27FC236}">
                  <a16:creationId xmlns:a16="http://schemas.microsoft.com/office/drawing/2014/main" id="{2984BDCE-E32A-F25D-85B7-E1C166A02D60}"/>
                </a:ext>
              </a:extLst>
            </p:cNvPr>
            <p:cNvSpPr/>
            <p:nvPr/>
          </p:nvSpPr>
          <p:spPr>
            <a:xfrm>
              <a:off x="2402750" y="3965642"/>
              <a:ext cx="45273" cy="45063"/>
            </a:xfrm>
            <a:custGeom>
              <a:avLst/>
              <a:gdLst/>
              <a:ahLst/>
              <a:cxnLst/>
              <a:rect l="l" t="t" r="r" b="b"/>
              <a:pathLst>
                <a:path w="216" h="215" extrusionOk="0">
                  <a:moveTo>
                    <a:pt x="109" y="0"/>
                  </a:moveTo>
                  <a:cubicBezTo>
                    <a:pt x="50" y="0"/>
                    <a:pt x="1" y="48"/>
                    <a:pt x="1" y="107"/>
                  </a:cubicBezTo>
                  <a:cubicBezTo>
                    <a:pt x="1" y="166"/>
                    <a:pt x="50" y="215"/>
                    <a:pt x="109" y="215"/>
                  </a:cubicBezTo>
                  <a:cubicBezTo>
                    <a:pt x="168" y="215"/>
                    <a:pt x="216" y="166"/>
                    <a:pt x="216" y="107"/>
                  </a:cubicBezTo>
                  <a:cubicBezTo>
                    <a:pt x="216" y="48"/>
                    <a:pt x="168" y="0"/>
                    <a:pt x="109"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ea typeface="+mn-ea"/>
                <a:cs typeface="+mn-cs"/>
              </a:endParaRPr>
            </a:p>
          </p:txBody>
        </p:sp>
        <p:sp>
          <p:nvSpPr>
            <p:cNvPr id="21" name="Google Shape;835;p28">
              <a:extLst>
                <a:ext uri="{FF2B5EF4-FFF2-40B4-BE49-F238E27FC236}">
                  <a16:creationId xmlns:a16="http://schemas.microsoft.com/office/drawing/2014/main" id="{46FF5642-14F5-EBBD-2082-1EC0EEE798E6}"/>
                </a:ext>
              </a:extLst>
            </p:cNvPr>
            <p:cNvSpPr/>
            <p:nvPr/>
          </p:nvSpPr>
          <p:spPr>
            <a:xfrm>
              <a:off x="3929234" y="3965642"/>
              <a:ext cx="45063" cy="45063"/>
            </a:xfrm>
            <a:custGeom>
              <a:avLst/>
              <a:gdLst/>
              <a:ahLst/>
              <a:cxnLst/>
              <a:rect l="l" t="t" r="r" b="b"/>
              <a:pathLst>
                <a:path w="215" h="215" extrusionOk="0">
                  <a:moveTo>
                    <a:pt x="215" y="107"/>
                  </a:moveTo>
                  <a:cubicBezTo>
                    <a:pt x="215" y="166"/>
                    <a:pt x="167" y="215"/>
                    <a:pt x="107" y="215"/>
                  </a:cubicBezTo>
                  <a:cubicBezTo>
                    <a:pt x="48" y="215"/>
                    <a:pt x="0" y="166"/>
                    <a:pt x="0" y="107"/>
                  </a:cubicBezTo>
                  <a:cubicBezTo>
                    <a:pt x="0" y="48"/>
                    <a:pt x="48" y="0"/>
                    <a:pt x="107" y="0"/>
                  </a:cubicBezTo>
                  <a:cubicBezTo>
                    <a:pt x="167" y="0"/>
                    <a:pt x="215" y="48"/>
                    <a:pt x="215" y="107"/>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ea typeface="+mn-ea"/>
                <a:cs typeface="+mn-cs"/>
              </a:endParaRPr>
            </a:p>
          </p:txBody>
        </p:sp>
        <p:sp>
          <p:nvSpPr>
            <p:cNvPr id="22" name="Google Shape;838;p28">
              <a:extLst>
                <a:ext uri="{FF2B5EF4-FFF2-40B4-BE49-F238E27FC236}">
                  <a16:creationId xmlns:a16="http://schemas.microsoft.com/office/drawing/2014/main" id="{E9E78BEF-3682-F686-2045-5415160A2C57}"/>
                </a:ext>
              </a:extLst>
            </p:cNvPr>
            <p:cNvSpPr/>
            <p:nvPr/>
          </p:nvSpPr>
          <p:spPr>
            <a:xfrm>
              <a:off x="7114456" y="1967150"/>
              <a:ext cx="210" cy="210"/>
            </a:xfrm>
            <a:custGeom>
              <a:avLst/>
              <a:gdLst/>
              <a:ahLst/>
              <a:cxnLst/>
              <a:rect l="l" t="t" r="r" b="b"/>
              <a:pathLst>
                <a:path w="1" h="1" extrusionOk="0">
                  <a:moveTo>
                    <a:pt x="1" y="0"/>
                  </a:moveTo>
                  <a:close/>
                </a:path>
              </a:pathLst>
            </a:custGeom>
            <a:solidFill>
              <a:srgbClr val="FF63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ea typeface="+mn-ea"/>
                <a:cs typeface="+mn-cs"/>
              </a:endParaRPr>
            </a:p>
          </p:txBody>
        </p:sp>
        <p:sp>
          <p:nvSpPr>
            <p:cNvPr id="23" name="Google Shape;843;p28">
              <a:extLst>
                <a:ext uri="{FF2B5EF4-FFF2-40B4-BE49-F238E27FC236}">
                  <a16:creationId xmlns:a16="http://schemas.microsoft.com/office/drawing/2014/main" id="{B1FA832B-434E-06BA-63AE-1C309BADACD3}"/>
                </a:ext>
              </a:extLst>
            </p:cNvPr>
            <p:cNvSpPr/>
            <p:nvPr/>
          </p:nvSpPr>
          <p:spPr>
            <a:xfrm>
              <a:off x="8628783" y="1967150"/>
              <a:ext cx="210" cy="210"/>
            </a:xfrm>
            <a:custGeom>
              <a:avLst/>
              <a:gdLst/>
              <a:ahLst/>
              <a:cxnLst/>
              <a:rect l="l" t="t" r="r" b="b"/>
              <a:pathLst>
                <a:path w="1" h="1" extrusionOk="0">
                  <a:moveTo>
                    <a:pt x="1" y="0"/>
                  </a:moveTo>
                  <a:close/>
                </a:path>
              </a:pathLst>
            </a:custGeom>
            <a:solidFill>
              <a:srgbClr val="0070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ea typeface="+mn-ea"/>
                <a:cs typeface="+mn-cs"/>
              </a:endParaRPr>
            </a:p>
          </p:txBody>
        </p:sp>
        <p:sp>
          <p:nvSpPr>
            <p:cNvPr id="24" name="Google Shape;845;p28">
              <a:extLst>
                <a:ext uri="{FF2B5EF4-FFF2-40B4-BE49-F238E27FC236}">
                  <a16:creationId xmlns:a16="http://schemas.microsoft.com/office/drawing/2014/main" id="{B914BA56-BA5D-C021-B61D-951AC3084498}"/>
                </a:ext>
              </a:extLst>
            </p:cNvPr>
            <p:cNvSpPr/>
            <p:nvPr/>
          </p:nvSpPr>
          <p:spPr>
            <a:xfrm>
              <a:off x="7320415" y="3497615"/>
              <a:ext cx="378319" cy="365743"/>
            </a:xfrm>
            <a:custGeom>
              <a:avLst/>
              <a:gdLst/>
              <a:ahLst/>
              <a:cxnLst/>
              <a:rect l="l" t="t" r="r" b="b"/>
              <a:pathLst>
                <a:path w="1805" h="1745" extrusionOk="0">
                  <a:moveTo>
                    <a:pt x="902" y="1"/>
                  </a:moveTo>
                  <a:cubicBezTo>
                    <a:pt x="882" y="1"/>
                    <a:pt x="863" y="2"/>
                    <a:pt x="843" y="3"/>
                  </a:cubicBezTo>
                  <a:cubicBezTo>
                    <a:pt x="364" y="37"/>
                    <a:pt x="0" y="452"/>
                    <a:pt x="33" y="933"/>
                  </a:cubicBezTo>
                  <a:cubicBezTo>
                    <a:pt x="64" y="1392"/>
                    <a:pt x="448" y="1745"/>
                    <a:pt x="903" y="1745"/>
                  </a:cubicBezTo>
                  <a:cubicBezTo>
                    <a:pt x="923" y="1745"/>
                    <a:pt x="943" y="1744"/>
                    <a:pt x="962" y="1743"/>
                  </a:cubicBezTo>
                  <a:cubicBezTo>
                    <a:pt x="1442" y="1708"/>
                    <a:pt x="1805" y="1294"/>
                    <a:pt x="1771" y="813"/>
                  </a:cubicBezTo>
                  <a:cubicBezTo>
                    <a:pt x="1740" y="354"/>
                    <a:pt x="1356" y="1"/>
                    <a:pt x="9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ea typeface="+mn-ea"/>
                <a:cs typeface="+mn-cs"/>
              </a:endParaRPr>
            </a:p>
          </p:txBody>
        </p:sp>
        <p:sp>
          <p:nvSpPr>
            <p:cNvPr id="25" name="Google Shape;855;p28">
              <a:extLst>
                <a:ext uri="{FF2B5EF4-FFF2-40B4-BE49-F238E27FC236}">
                  <a16:creationId xmlns:a16="http://schemas.microsoft.com/office/drawing/2014/main" id="{AAA71B2D-55D9-F12D-C9EE-51ED32F23549}"/>
                </a:ext>
              </a:extLst>
            </p:cNvPr>
            <p:cNvSpPr/>
            <p:nvPr/>
          </p:nvSpPr>
          <p:spPr>
            <a:xfrm>
              <a:off x="8605727" y="3965642"/>
              <a:ext cx="45273" cy="45063"/>
            </a:xfrm>
            <a:custGeom>
              <a:avLst/>
              <a:gdLst/>
              <a:ahLst/>
              <a:cxnLst/>
              <a:rect l="l" t="t" r="r" b="b"/>
              <a:pathLst>
                <a:path w="216" h="215" extrusionOk="0">
                  <a:moveTo>
                    <a:pt x="107" y="0"/>
                  </a:moveTo>
                  <a:cubicBezTo>
                    <a:pt x="48" y="0"/>
                    <a:pt x="1" y="48"/>
                    <a:pt x="1" y="107"/>
                  </a:cubicBezTo>
                  <a:cubicBezTo>
                    <a:pt x="1" y="166"/>
                    <a:pt x="48" y="215"/>
                    <a:pt x="107" y="215"/>
                  </a:cubicBezTo>
                  <a:cubicBezTo>
                    <a:pt x="166" y="215"/>
                    <a:pt x="215" y="166"/>
                    <a:pt x="215" y="107"/>
                  </a:cubicBezTo>
                  <a:cubicBezTo>
                    <a:pt x="215" y="48"/>
                    <a:pt x="166" y="0"/>
                    <a:pt x="107"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ea typeface="+mn-ea"/>
                <a:cs typeface="+mn-cs"/>
              </a:endParaRPr>
            </a:p>
          </p:txBody>
        </p:sp>
        <p:sp>
          <p:nvSpPr>
            <p:cNvPr id="26" name="Google Shape;864;p28">
              <a:extLst>
                <a:ext uri="{FF2B5EF4-FFF2-40B4-BE49-F238E27FC236}">
                  <a16:creationId xmlns:a16="http://schemas.microsoft.com/office/drawing/2014/main" id="{8C69D641-A157-54B4-6233-345617B27488}"/>
                </a:ext>
              </a:extLst>
            </p:cNvPr>
            <p:cNvSpPr txBox="1"/>
            <p:nvPr/>
          </p:nvSpPr>
          <p:spPr>
            <a:xfrm>
              <a:off x="1857666" y="3863358"/>
              <a:ext cx="1981481" cy="39031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Tetikleyicileri</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Bilin</a:t>
              </a:r>
              <a:endParaRPr kumimoji="0"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sp>
          <p:nvSpPr>
            <p:cNvPr id="27" name="Google Shape;865;p28">
              <a:extLst>
                <a:ext uri="{FF2B5EF4-FFF2-40B4-BE49-F238E27FC236}">
                  <a16:creationId xmlns:a16="http://schemas.microsoft.com/office/drawing/2014/main" id="{CF7F226D-3E2B-BE87-8F0D-D1EAF82E6829}"/>
                </a:ext>
              </a:extLst>
            </p:cNvPr>
            <p:cNvSpPr txBox="1"/>
            <p:nvPr/>
          </p:nvSpPr>
          <p:spPr>
            <a:xfrm>
              <a:off x="3830213" y="2042147"/>
              <a:ext cx="1494287"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dirty="0">
                <a:ln>
                  <a:noFill/>
                </a:ln>
                <a:solidFill>
                  <a:srgbClr val="ED7D31"/>
                </a:solidFill>
                <a:effectLst/>
                <a:uLnTx/>
                <a:uFillTx/>
                <a:ea typeface="Fira Sans Extra Condensed Medium"/>
                <a:cs typeface="Fira Sans Extra Condensed Medium"/>
                <a:sym typeface="Fira Sans Extra Condensed Medium"/>
              </a:endParaRPr>
            </a:p>
          </p:txBody>
        </p:sp>
        <p:sp>
          <p:nvSpPr>
            <p:cNvPr id="28" name="Google Shape;866;p28">
              <a:extLst>
                <a:ext uri="{FF2B5EF4-FFF2-40B4-BE49-F238E27FC236}">
                  <a16:creationId xmlns:a16="http://schemas.microsoft.com/office/drawing/2014/main" id="{1F6C8C11-6CF3-D215-B3CF-95ADF92ABDD7}"/>
                </a:ext>
              </a:extLst>
            </p:cNvPr>
            <p:cNvSpPr txBox="1"/>
            <p:nvPr/>
          </p:nvSpPr>
          <p:spPr>
            <a:xfrm>
              <a:off x="5742191" y="3874286"/>
              <a:ext cx="1440000" cy="283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Hareket</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Edin</a:t>
              </a:r>
              <a:endParaRPr kumimoji="0"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sp>
          <p:nvSpPr>
            <p:cNvPr id="29" name="Google Shape;867;p28">
              <a:extLst>
                <a:ext uri="{FF2B5EF4-FFF2-40B4-BE49-F238E27FC236}">
                  <a16:creationId xmlns:a16="http://schemas.microsoft.com/office/drawing/2014/main" id="{93D55113-D134-EDBB-6B3B-6CA2763A5B19}"/>
                </a:ext>
              </a:extLst>
            </p:cNvPr>
            <p:cNvSpPr txBox="1"/>
            <p:nvPr/>
          </p:nvSpPr>
          <p:spPr>
            <a:xfrm>
              <a:off x="7183619" y="3821846"/>
              <a:ext cx="1865038" cy="27797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Daha</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Çok</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Meyve</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Sebze</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ve</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Tahıl</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Y</a:t>
              </a:r>
              <a:r>
                <a:rPr kumimoji="0" lang="tr-TR"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i</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yin</a:t>
              </a:r>
              <a:endParaRPr kumimoji="0"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sp>
          <p:nvSpPr>
            <p:cNvPr id="30" name="Google Shape;868;p28">
              <a:extLst>
                <a:ext uri="{FF2B5EF4-FFF2-40B4-BE49-F238E27FC236}">
                  <a16:creationId xmlns:a16="http://schemas.microsoft.com/office/drawing/2014/main" id="{DC700025-9DF5-5947-5863-E936E5E2582C}"/>
                </a:ext>
              </a:extLst>
            </p:cNvPr>
            <p:cNvSpPr txBox="1"/>
            <p:nvPr/>
          </p:nvSpPr>
          <p:spPr>
            <a:xfrm>
              <a:off x="9206123" y="3874286"/>
              <a:ext cx="1440000" cy="283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Kendinizi</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Kutlayın</a:t>
              </a:r>
              <a:endParaRPr kumimoji="0"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sp>
          <p:nvSpPr>
            <p:cNvPr id="31" name="Google Shape;634;p24">
              <a:extLst>
                <a:ext uri="{FF2B5EF4-FFF2-40B4-BE49-F238E27FC236}">
                  <a16:creationId xmlns:a16="http://schemas.microsoft.com/office/drawing/2014/main" id="{A3E54F8C-EC43-A43B-144A-33D55B588AC7}"/>
                </a:ext>
              </a:extLst>
            </p:cNvPr>
            <p:cNvSpPr/>
            <p:nvPr/>
          </p:nvSpPr>
          <p:spPr>
            <a:xfrm>
              <a:off x="2174234" y="1846979"/>
              <a:ext cx="1564800" cy="1600389"/>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dirty="0">
                <a:ln>
                  <a:noFill/>
                </a:ln>
                <a:solidFill>
                  <a:prstClr val="black"/>
                </a:solidFill>
                <a:effectLst/>
                <a:uLnTx/>
                <a:uFillTx/>
                <a:ea typeface="+mn-ea"/>
                <a:cs typeface="+mn-cs"/>
              </a:endParaRPr>
            </a:p>
          </p:txBody>
        </p:sp>
        <p:sp>
          <p:nvSpPr>
            <p:cNvPr id="32" name="Google Shape;634;p24">
              <a:extLst>
                <a:ext uri="{FF2B5EF4-FFF2-40B4-BE49-F238E27FC236}">
                  <a16:creationId xmlns:a16="http://schemas.microsoft.com/office/drawing/2014/main" id="{278B516D-5385-6F07-8CD2-199403C1FA60}"/>
                </a:ext>
              </a:extLst>
            </p:cNvPr>
            <p:cNvSpPr/>
            <p:nvPr/>
          </p:nvSpPr>
          <p:spPr>
            <a:xfrm>
              <a:off x="5683265" y="1828611"/>
              <a:ext cx="1564800" cy="1600389"/>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dirty="0">
                <a:ln>
                  <a:noFill/>
                </a:ln>
                <a:solidFill>
                  <a:prstClr val="black"/>
                </a:solidFill>
                <a:effectLst/>
                <a:uLnTx/>
                <a:uFillTx/>
                <a:ea typeface="+mn-ea"/>
                <a:cs typeface="+mn-cs"/>
              </a:endParaRPr>
            </a:p>
          </p:txBody>
        </p:sp>
        <p:sp>
          <p:nvSpPr>
            <p:cNvPr id="33" name="Google Shape;634;p24">
              <a:extLst>
                <a:ext uri="{FF2B5EF4-FFF2-40B4-BE49-F238E27FC236}">
                  <a16:creationId xmlns:a16="http://schemas.microsoft.com/office/drawing/2014/main" id="{87B4D8AE-FAF9-5BCE-2FCA-811CFB42D5A9}"/>
                </a:ext>
              </a:extLst>
            </p:cNvPr>
            <p:cNvSpPr/>
            <p:nvPr/>
          </p:nvSpPr>
          <p:spPr>
            <a:xfrm>
              <a:off x="7401142" y="1825281"/>
              <a:ext cx="1564800" cy="1600389"/>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dirty="0">
                <a:ln>
                  <a:noFill/>
                </a:ln>
                <a:solidFill>
                  <a:prstClr val="black"/>
                </a:solidFill>
                <a:effectLst/>
                <a:uLnTx/>
                <a:uFillTx/>
                <a:ea typeface="+mn-ea"/>
                <a:cs typeface="+mn-cs"/>
              </a:endParaRPr>
            </a:p>
          </p:txBody>
        </p:sp>
        <p:sp>
          <p:nvSpPr>
            <p:cNvPr id="34" name="Google Shape;634;p24">
              <a:extLst>
                <a:ext uri="{FF2B5EF4-FFF2-40B4-BE49-F238E27FC236}">
                  <a16:creationId xmlns:a16="http://schemas.microsoft.com/office/drawing/2014/main" id="{B99F39A8-D8C6-A478-4A63-794D0F3610D9}"/>
                </a:ext>
              </a:extLst>
            </p:cNvPr>
            <p:cNvSpPr/>
            <p:nvPr/>
          </p:nvSpPr>
          <p:spPr>
            <a:xfrm>
              <a:off x="9119019" y="1825280"/>
              <a:ext cx="1564800" cy="1600389"/>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dirty="0">
                <a:ln>
                  <a:noFill/>
                </a:ln>
                <a:solidFill>
                  <a:prstClr val="black"/>
                </a:solidFill>
                <a:effectLst/>
                <a:uLnTx/>
                <a:uFillTx/>
                <a:ea typeface="+mn-ea"/>
                <a:cs typeface="+mn-cs"/>
              </a:endParaRPr>
            </a:p>
          </p:txBody>
        </p:sp>
        <p:sp>
          <p:nvSpPr>
            <p:cNvPr id="35" name="Google Shape;634;p24">
              <a:extLst>
                <a:ext uri="{FF2B5EF4-FFF2-40B4-BE49-F238E27FC236}">
                  <a16:creationId xmlns:a16="http://schemas.microsoft.com/office/drawing/2014/main" id="{C856A8E0-9850-EF09-4733-D05BA2C6CF99}"/>
                </a:ext>
              </a:extLst>
            </p:cNvPr>
            <p:cNvSpPr/>
            <p:nvPr/>
          </p:nvSpPr>
          <p:spPr>
            <a:xfrm>
              <a:off x="3943015" y="1828612"/>
              <a:ext cx="1564800" cy="1600389"/>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dirty="0">
                <a:ln>
                  <a:noFill/>
                </a:ln>
                <a:solidFill>
                  <a:prstClr val="black"/>
                </a:solidFill>
                <a:effectLst/>
                <a:uLnTx/>
                <a:uFillTx/>
                <a:ea typeface="+mn-ea"/>
                <a:cs typeface="+mn-cs"/>
              </a:endParaRPr>
            </a:p>
          </p:txBody>
        </p:sp>
        <p:sp>
          <p:nvSpPr>
            <p:cNvPr id="36" name="Google Shape;864;p28">
              <a:extLst>
                <a:ext uri="{FF2B5EF4-FFF2-40B4-BE49-F238E27FC236}">
                  <a16:creationId xmlns:a16="http://schemas.microsoft.com/office/drawing/2014/main" id="{83AD9719-B63A-74D1-7F7D-3B55A04DE42D}"/>
                </a:ext>
              </a:extLst>
            </p:cNvPr>
            <p:cNvSpPr txBox="1"/>
            <p:nvPr/>
          </p:nvSpPr>
          <p:spPr>
            <a:xfrm>
              <a:off x="4055808" y="3855998"/>
              <a:ext cx="1440000" cy="283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Krizler</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Yenin</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pic>
          <p:nvPicPr>
            <p:cNvPr id="37" name="Picture 2" descr="A picture containing text, queen, dish&#10;&#10;Description automatically generated">
              <a:extLst>
                <a:ext uri="{FF2B5EF4-FFF2-40B4-BE49-F238E27FC236}">
                  <a16:creationId xmlns:a16="http://schemas.microsoft.com/office/drawing/2014/main" id="{8066984C-2E7A-0BB0-F752-6725C92FDAE4}"/>
                </a:ext>
              </a:extLst>
            </p:cNvPr>
            <p:cNvPicPr>
              <a:picLocks noChangeAspect="1"/>
            </p:cNvPicPr>
            <p:nvPr/>
          </p:nvPicPr>
          <p:blipFill rotWithShape="1">
            <a:blip r:embed="rId2"/>
            <a:srcRect l="2710" t="29816" r="76694" b="47902"/>
            <a:stretch/>
          </p:blipFill>
          <p:spPr>
            <a:xfrm>
              <a:off x="2448023" y="2042147"/>
              <a:ext cx="1059346" cy="1146080"/>
            </a:xfrm>
            <a:prstGeom prst="rect">
              <a:avLst/>
            </a:prstGeom>
          </p:spPr>
        </p:pic>
        <p:pic>
          <p:nvPicPr>
            <p:cNvPr id="38" name="Picture 52" descr="A picture containing text, queen, dish&#10;&#10;Description automatically generated">
              <a:extLst>
                <a:ext uri="{FF2B5EF4-FFF2-40B4-BE49-F238E27FC236}">
                  <a16:creationId xmlns:a16="http://schemas.microsoft.com/office/drawing/2014/main" id="{9DD6C4EA-1559-FA0B-2E95-F254D6782791}"/>
                </a:ext>
              </a:extLst>
            </p:cNvPr>
            <p:cNvPicPr>
              <a:picLocks noChangeAspect="1"/>
            </p:cNvPicPr>
            <p:nvPr/>
          </p:nvPicPr>
          <p:blipFill rotWithShape="1">
            <a:blip r:embed="rId2"/>
            <a:srcRect l="50036" t="-133" r="29943" b="75231"/>
            <a:stretch/>
          </p:blipFill>
          <p:spPr>
            <a:xfrm>
              <a:off x="4218115" y="1971279"/>
              <a:ext cx="951901" cy="1183985"/>
            </a:xfrm>
            <a:prstGeom prst="rect">
              <a:avLst/>
            </a:prstGeom>
          </p:spPr>
        </p:pic>
        <p:pic>
          <p:nvPicPr>
            <p:cNvPr id="39" name="Picture 53" descr="A picture containing text, queen, dish&#10;&#10;Description automatically generated">
              <a:extLst>
                <a:ext uri="{FF2B5EF4-FFF2-40B4-BE49-F238E27FC236}">
                  <a16:creationId xmlns:a16="http://schemas.microsoft.com/office/drawing/2014/main" id="{D04DF4D7-E5CA-CE64-1B09-13864A218B64}"/>
                </a:ext>
              </a:extLst>
            </p:cNvPr>
            <p:cNvPicPr>
              <a:picLocks noChangeAspect="1"/>
            </p:cNvPicPr>
            <p:nvPr/>
          </p:nvPicPr>
          <p:blipFill rotWithShape="1">
            <a:blip r:embed="rId2"/>
            <a:srcRect l="26658" t="1458" r="52746" b="76260"/>
            <a:stretch/>
          </p:blipFill>
          <p:spPr>
            <a:xfrm>
              <a:off x="5961479" y="2034325"/>
              <a:ext cx="1059346" cy="1146080"/>
            </a:xfrm>
            <a:prstGeom prst="rect">
              <a:avLst/>
            </a:prstGeom>
          </p:spPr>
        </p:pic>
        <p:pic>
          <p:nvPicPr>
            <p:cNvPr id="40" name="Picture 54" descr="A picture containing text, queen, dish&#10;&#10;Description automatically generated">
              <a:extLst>
                <a:ext uri="{FF2B5EF4-FFF2-40B4-BE49-F238E27FC236}">
                  <a16:creationId xmlns:a16="http://schemas.microsoft.com/office/drawing/2014/main" id="{208D2E95-86D4-211B-72F1-D1B794E51ADB}"/>
                </a:ext>
              </a:extLst>
            </p:cNvPr>
            <p:cNvPicPr>
              <a:picLocks noChangeAspect="1"/>
            </p:cNvPicPr>
            <p:nvPr/>
          </p:nvPicPr>
          <p:blipFill rotWithShape="1">
            <a:blip r:embed="rId2"/>
            <a:srcRect l="75339" t="1534" r="4065" b="76184"/>
            <a:stretch/>
          </p:blipFill>
          <p:spPr>
            <a:xfrm>
              <a:off x="7472199" y="1883398"/>
              <a:ext cx="1287878" cy="1393323"/>
            </a:xfrm>
            <a:prstGeom prst="rect">
              <a:avLst/>
            </a:prstGeom>
          </p:spPr>
        </p:pic>
        <p:pic>
          <p:nvPicPr>
            <p:cNvPr id="41" name="Picture 55" descr="A picture containing text, queen, dish&#10;&#10;Description automatically generated">
              <a:extLst>
                <a:ext uri="{FF2B5EF4-FFF2-40B4-BE49-F238E27FC236}">
                  <a16:creationId xmlns:a16="http://schemas.microsoft.com/office/drawing/2014/main" id="{64CDB2E7-F5D4-0615-B221-D86F9120AC23}"/>
                </a:ext>
              </a:extLst>
            </p:cNvPr>
            <p:cNvPicPr>
              <a:picLocks noChangeAspect="1"/>
            </p:cNvPicPr>
            <p:nvPr/>
          </p:nvPicPr>
          <p:blipFill rotWithShape="1">
            <a:blip r:embed="rId2"/>
            <a:srcRect l="2437" t="3020" r="76967" b="74698"/>
            <a:stretch/>
          </p:blipFill>
          <p:spPr>
            <a:xfrm>
              <a:off x="9322713" y="2025957"/>
              <a:ext cx="1206820" cy="1305628"/>
            </a:xfrm>
            <a:prstGeom prst="rect">
              <a:avLst/>
            </a:prstGeom>
          </p:spPr>
        </p:pic>
      </p:grpSp>
    </p:spTree>
    <p:extLst>
      <p:ext uri="{BB962C8B-B14F-4D97-AF65-F5344CB8AC3E}">
        <p14:creationId xmlns:p14="http://schemas.microsoft.com/office/powerpoint/2010/main" val="3157781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D995-384C-E7FE-FCE3-1B56E918B766}"/>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CE42CCFB-2A5E-661A-8BE9-8A9262E23BCD}"/>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BIRAKTIKTAN SONRA TAVSİYELER</a:t>
            </a:r>
            <a:endParaRPr lang="tr-TR" sz="2800" dirty="0">
              <a:solidFill>
                <a:srgbClr val="114533"/>
              </a:solidFill>
            </a:endParaRPr>
          </a:p>
        </p:txBody>
      </p:sp>
      <p:grpSp>
        <p:nvGrpSpPr>
          <p:cNvPr id="5" name="Grup 4">
            <a:extLst>
              <a:ext uri="{FF2B5EF4-FFF2-40B4-BE49-F238E27FC236}">
                <a16:creationId xmlns:a16="http://schemas.microsoft.com/office/drawing/2014/main" id="{F28E4528-213A-D39A-7C9B-B171779E4224}"/>
              </a:ext>
            </a:extLst>
          </p:cNvPr>
          <p:cNvGrpSpPr/>
          <p:nvPr/>
        </p:nvGrpSpPr>
        <p:grpSpPr>
          <a:xfrm>
            <a:off x="694985" y="1784012"/>
            <a:ext cx="10610643" cy="3289975"/>
            <a:chOff x="2007999" y="1880811"/>
            <a:chExt cx="8296595" cy="2631585"/>
          </a:xfrm>
        </p:grpSpPr>
        <p:sp>
          <p:nvSpPr>
            <p:cNvPr id="6" name="Google Shape;828;p28">
              <a:extLst>
                <a:ext uri="{FF2B5EF4-FFF2-40B4-BE49-F238E27FC236}">
                  <a16:creationId xmlns:a16="http://schemas.microsoft.com/office/drawing/2014/main" id="{5F11F336-9BF3-9CA7-406D-4704527D882C}"/>
                </a:ext>
              </a:extLst>
            </p:cNvPr>
            <p:cNvSpPr/>
            <p:nvPr/>
          </p:nvSpPr>
          <p:spPr>
            <a:xfrm>
              <a:off x="3556699" y="2022679"/>
              <a:ext cx="45719" cy="45719"/>
            </a:xfrm>
            <a:custGeom>
              <a:avLst/>
              <a:gdLst/>
              <a:ahLst/>
              <a:cxnLst/>
              <a:rect l="l" t="t" r="r" b="b"/>
              <a:pathLst>
                <a:path w="1" h="1" extrusionOk="0">
                  <a:moveTo>
                    <a:pt x="1" y="0"/>
                  </a:moveTo>
                  <a:close/>
                </a:path>
              </a:pathLst>
            </a:custGeom>
            <a:solidFill>
              <a:srgbClr val="FF93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7" name="Google Shape;829;p28">
              <a:extLst>
                <a:ext uri="{FF2B5EF4-FFF2-40B4-BE49-F238E27FC236}">
                  <a16:creationId xmlns:a16="http://schemas.microsoft.com/office/drawing/2014/main" id="{656C8784-8A2B-782B-1305-B9978C022FBB}"/>
                </a:ext>
              </a:extLst>
            </p:cNvPr>
            <p:cNvSpPr/>
            <p:nvPr/>
          </p:nvSpPr>
          <p:spPr>
            <a:xfrm>
              <a:off x="2007999" y="4021172"/>
              <a:ext cx="45273" cy="45063"/>
            </a:xfrm>
            <a:custGeom>
              <a:avLst/>
              <a:gdLst/>
              <a:ahLst/>
              <a:cxnLst/>
              <a:rect l="l" t="t" r="r" b="b"/>
              <a:pathLst>
                <a:path w="216" h="215" extrusionOk="0">
                  <a:moveTo>
                    <a:pt x="109" y="0"/>
                  </a:moveTo>
                  <a:cubicBezTo>
                    <a:pt x="50" y="0"/>
                    <a:pt x="1" y="48"/>
                    <a:pt x="1" y="107"/>
                  </a:cubicBezTo>
                  <a:cubicBezTo>
                    <a:pt x="1" y="166"/>
                    <a:pt x="50" y="215"/>
                    <a:pt x="109" y="215"/>
                  </a:cubicBezTo>
                  <a:cubicBezTo>
                    <a:pt x="168" y="215"/>
                    <a:pt x="216" y="166"/>
                    <a:pt x="216" y="107"/>
                  </a:cubicBezTo>
                  <a:cubicBezTo>
                    <a:pt x="216" y="48"/>
                    <a:pt x="168" y="0"/>
                    <a:pt x="109"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8" name="Google Shape;835;p28">
              <a:extLst>
                <a:ext uri="{FF2B5EF4-FFF2-40B4-BE49-F238E27FC236}">
                  <a16:creationId xmlns:a16="http://schemas.microsoft.com/office/drawing/2014/main" id="{701EF660-E960-37CB-C4AE-9859419776D2}"/>
                </a:ext>
              </a:extLst>
            </p:cNvPr>
            <p:cNvSpPr/>
            <p:nvPr/>
          </p:nvSpPr>
          <p:spPr>
            <a:xfrm>
              <a:off x="3534483" y="4021172"/>
              <a:ext cx="45063" cy="45063"/>
            </a:xfrm>
            <a:custGeom>
              <a:avLst/>
              <a:gdLst/>
              <a:ahLst/>
              <a:cxnLst/>
              <a:rect l="l" t="t" r="r" b="b"/>
              <a:pathLst>
                <a:path w="215" h="215" extrusionOk="0">
                  <a:moveTo>
                    <a:pt x="215" y="107"/>
                  </a:moveTo>
                  <a:cubicBezTo>
                    <a:pt x="215" y="166"/>
                    <a:pt x="167" y="215"/>
                    <a:pt x="107" y="215"/>
                  </a:cubicBezTo>
                  <a:cubicBezTo>
                    <a:pt x="48" y="215"/>
                    <a:pt x="0" y="166"/>
                    <a:pt x="0" y="107"/>
                  </a:cubicBezTo>
                  <a:cubicBezTo>
                    <a:pt x="0" y="48"/>
                    <a:pt x="48" y="0"/>
                    <a:pt x="107" y="0"/>
                  </a:cubicBezTo>
                  <a:cubicBezTo>
                    <a:pt x="167" y="0"/>
                    <a:pt x="215" y="48"/>
                    <a:pt x="215" y="107"/>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9" name="Google Shape;838;p28">
              <a:extLst>
                <a:ext uri="{FF2B5EF4-FFF2-40B4-BE49-F238E27FC236}">
                  <a16:creationId xmlns:a16="http://schemas.microsoft.com/office/drawing/2014/main" id="{6CCBCEA4-857B-1C79-6879-64C7CA1A9379}"/>
                </a:ext>
              </a:extLst>
            </p:cNvPr>
            <p:cNvSpPr/>
            <p:nvPr/>
          </p:nvSpPr>
          <p:spPr>
            <a:xfrm>
              <a:off x="6719704" y="2022679"/>
              <a:ext cx="45719" cy="45719"/>
            </a:xfrm>
            <a:custGeom>
              <a:avLst/>
              <a:gdLst/>
              <a:ahLst/>
              <a:cxnLst/>
              <a:rect l="l" t="t" r="r" b="b"/>
              <a:pathLst>
                <a:path w="1" h="1" extrusionOk="0">
                  <a:moveTo>
                    <a:pt x="1" y="0"/>
                  </a:moveTo>
                  <a:close/>
                </a:path>
              </a:pathLst>
            </a:custGeom>
            <a:solidFill>
              <a:srgbClr val="FF63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10" name="Google Shape;843;p28">
              <a:extLst>
                <a:ext uri="{FF2B5EF4-FFF2-40B4-BE49-F238E27FC236}">
                  <a16:creationId xmlns:a16="http://schemas.microsoft.com/office/drawing/2014/main" id="{4CBA3438-07F9-BB8D-E251-BF4A9301E958}"/>
                </a:ext>
              </a:extLst>
            </p:cNvPr>
            <p:cNvSpPr/>
            <p:nvPr/>
          </p:nvSpPr>
          <p:spPr>
            <a:xfrm>
              <a:off x="8234032" y="2022680"/>
              <a:ext cx="210" cy="210"/>
            </a:xfrm>
            <a:custGeom>
              <a:avLst/>
              <a:gdLst/>
              <a:ahLst/>
              <a:cxnLst/>
              <a:rect l="l" t="t" r="r" b="b"/>
              <a:pathLst>
                <a:path w="1" h="1" extrusionOk="0">
                  <a:moveTo>
                    <a:pt x="1" y="0"/>
                  </a:moveTo>
                  <a:close/>
                </a:path>
              </a:pathLst>
            </a:custGeom>
            <a:solidFill>
              <a:srgbClr val="0070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11" name="Google Shape;845;p28">
              <a:extLst>
                <a:ext uri="{FF2B5EF4-FFF2-40B4-BE49-F238E27FC236}">
                  <a16:creationId xmlns:a16="http://schemas.microsoft.com/office/drawing/2014/main" id="{4FD602BF-DF0E-D8C7-3A8B-F568636248E9}"/>
                </a:ext>
              </a:extLst>
            </p:cNvPr>
            <p:cNvSpPr/>
            <p:nvPr/>
          </p:nvSpPr>
          <p:spPr>
            <a:xfrm>
              <a:off x="6925664" y="3553145"/>
              <a:ext cx="378319" cy="365743"/>
            </a:xfrm>
            <a:custGeom>
              <a:avLst/>
              <a:gdLst/>
              <a:ahLst/>
              <a:cxnLst/>
              <a:rect l="l" t="t" r="r" b="b"/>
              <a:pathLst>
                <a:path w="1805" h="1745" extrusionOk="0">
                  <a:moveTo>
                    <a:pt x="902" y="1"/>
                  </a:moveTo>
                  <a:cubicBezTo>
                    <a:pt x="882" y="1"/>
                    <a:pt x="863" y="2"/>
                    <a:pt x="843" y="3"/>
                  </a:cubicBezTo>
                  <a:cubicBezTo>
                    <a:pt x="364" y="37"/>
                    <a:pt x="0" y="452"/>
                    <a:pt x="33" y="933"/>
                  </a:cubicBezTo>
                  <a:cubicBezTo>
                    <a:pt x="64" y="1392"/>
                    <a:pt x="448" y="1745"/>
                    <a:pt x="903" y="1745"/>
                  </a:cubicBezTo>
                  <a:cubicBezTo>
                    <a:pt x="923" y="1745"/>
                    <a:pt x="943" y="1744"/>
                    <a:pt x="962" y="1743"/>
                  </a:cubicBezTo>
                  <a:cubicBezTo>
                    <a:pt x="1442" y="1708"/>
                    <a:pt x="1805" y="1294"/>
                    <a:pt x="1771" y="813"/>
                  </a:cubicBezTo>
                  <a:cubicBezTo>
                    <a:pt x="1740" y="354"/>
                    <a:pt x="1356" y="1"/>
                    <a:pt x="9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12" name="Google Shape;855;p28">
              <a:extLst>
                <a:ext uri="{FF2B5EF4-FFF2-40B4-BE49-F238E27FC236}">
                  <a16:creationId xmlns:a16="http://schemas.microsoft.com/office/drawing/2014/main" id="{712975AC-8A91-7CD7-A05D-8A0CAA45C0DF}"/>
                </a:ext>
              </a:extLst>
            </p:cNvPr>
            <p:cNvSpPr/>
            <p:nvPr/>
          </p:nvSpPr>
          <p:spPr>
            <a:xfrm>
              <a:off x="8210976" y="4021172"/>
              <a:ext cx="45273" cy="45063"/>
            </a:xfrm>
            <a:custGeom>
              <a:avLst/>
              <a:gdLst/>
              <a:ahLst/>
              <a:cxnLst/>
              <a:rect l="l" t="t" r="r" b="b"/>
              <a:pathLst>
                <a:path w="216" h="215" extrusionOk="0">
                  <a:moveTo>
                    <a:pt x="107" y="0"/>
                  </a:moveTo>
                  <a:cubicBezTo>
                    <a:pt x="48" y="0"/>
                    <a:pt x="1" y="48"/>
                    <a:pt x="1" y="107"/>
                  </a:cubicBezTo>
                  <a:cubicBezTo>
                    <a:pt x="1" y="166"/>
                    <a:pt x="48" y="215"/>
                    <a:pt x="107" y="215"/>
                  </a:cubicBezTo>
                  <a:cubicBezTo>
                    <a:pt x="166" y="215"/>
                    <a:pt x="215" y="166"/>
                    <a:pt x="215" y="107"/>
                  </a:cubicBezTo>
                  <a:cubicBezTo>
                    <a:pt x="215" y="48"/>
                    <a:pt x="166" y="0"/>
                    <a:pt x="107"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effectLst/>
                <a:uLnTx/>
                <a:uFillTx/>
                <a:ea typeface="+mn-ea"/>
                <a:cs typeface="+mn-cs"/>
              </a:endParaRPr>
            </a:p>
          </p:txBody>
        </p:sp>
        <p:sp>
          <p:nvSpPr>
            <p:cNvPr id="13" name="Google Shape;865;p28">
              <a:extLst>
                <a:ext uri="{FF2B5EF4-FFF2-40B4-BE49-F238E27FC236}">
                  <a16:creationId xmlns:a16="http://schemas.microsoft.com/office/drawing/2014/main" id="{BC8D22B1-EEAB-4B47-9878-27BA171E3470}"/>
                </a:ext>
              </a:extLst>
            </p:cNvPr>
            <p:cNvSpPr txBox="1"/>
            <p:nvPr/>
          </p:nvSpPr>
          <p:spPr>
            <a:xfrm>
              <a:off x="3435463" y="2097677"/>
              <a:ext cx="1288060" cy="24562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sp>
          <p:nvSpPr>
            <p:cNvPr id="14" name="Google Shape;866;p28">
              <a:extLst>
                <a:ext uri="{FF2B5EF4-FFF2-40B4-BE49-F238E27FC236}">
                  <a16:creationId xmlns:a16="http://schemas.microsoft.com/office/drawing/2014/main" id="{8380CA09-0342-D3E1-AC49-087AC076A2F5}"/>
                </a:ext>
              </a:extLst>
            </p:cNvPr>
            <p:cNvSpPr txBox="1"/>
            <p:nvPr/>
          </p:nvSpPr>
          <p:spPr>
            <a:xfrm>
              <a:off x="4469603" y="3620204"/>
              <a:ext cx="1440000" cy="283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Birlikte</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Bırakın</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sp>
          <p:nvSpPr>
            <p:cNvPr id="15" name="Google Shape;867;p28">
              <a:extLst>
                <a:ext uri="{FF2B5EF4-FFF2-40B4-BE49-F238E27FC236}">
                  <a16:creationId xmlns:a16="http://schemas.microsoft.com/office/drawing/2014/main" id="{3D03B029-4FEC-B433-2BA2-A8543B77A018}"/>
                </a:ext>
              </a:extLst>
            </p:cNvPr>
            <p:cNvSpPr txBox="1"/>
            <p:nvPr/>
          </p:nvSpPr>
          <p:spPr>
            <a:xfrm>
              <a:off x="5916754" y="3661343"/>
              <a:ext cx="1439975" cy="283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En</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Başından</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Uyarın</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sp>
          <p:nvSpPr>
            <p:cNvPr id="16" name="Google Shape;868;p28">
              <a:extLst>
                <a:ext uri="{FF2B5EF4-FFF2-40B4-BE49-F238E27FC236}">
                  <a16:creationId xmlns:a16="http://schemas.microsoft.com/office/drawing/2014/main" id="{D34D5E48-8888-76D5-3B5C-9C78146633C8}"/>
                </a:ext>
              </a:extLst>
            </p:cNvPr>
            <p:cNvSpPr txBox="1"/>
            <p:nvPr/>
          </p:nvSpPr>
          <p:spPr>
            <a:xfrm>
              <a:off x="7519171" y="3529948"/>
              <a:ext cx="1195863" cy="982448"/>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Sabırlı</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Olmalarını</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İsteyin</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sp>
          <p:nvSpPr>
            <p:cNvPr id="17" name="Google Shape;634;p24">
              <a:extLst>
                <a:ext uri="{FF2B5EF4-FFF2-40B4-BE49-F238E27FC236}">
                  <a16:creationId xmlns:a16="http://schemas.microsoft.com/office/drawing/2014/main" id="{40AA4C05-1B4C-5BAD-771D-D876BC43F712}"/>
                </a:ext>
              </a:extLst>
            </p:cNvPr>
            <p:cNvSpPr/>
            <p:nvPr/>
          </p:nvSpPr>
          <p:spPr>
            <a:xfrm>
              <a:off x="5983458" y="1884142"/>
              <a:ext cx="1348841" cy="1386558"/>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effectLst/>
                <a:uLnTx/>
                <a:uFillTx/>
                <a:ea typeface="+mn-ea"/>
                <a:cs typeface="+mn-cs"/>
              </a:endParaRPr>
            </a:p>
          </p:txBody>
        </p:sp>
        <p:sp>
          <p:nvSpPr>
            <p:cNvPr id="18" name="Google Shape;634;p24">
              <a:extLst>
                <a:ext uri="{FF2B5EF4-FFF2-40B4-BE49-F238E27FC236}">
                  <a16:creationId xmlns:a16="http://schemas.microsoft.com/office/drawing/2014/main" id="{FD9DC275-7B32-3636-5E50-4156AE717CD5}"/>
                </a:ext>
              </a:extLst>
            </p:cNvPr>
            <p:cNvSpPr/>
            <p:nvPr/>
          </p:nvSpPr>
          <p:spPr>
            <a:xfrm>
              <a:off x="7390439" y="1880812"/>
              <a:ext cx="1348841" cy="1386558"/>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effectLst/>
                <a:uLnTx/>
                <a:uFillTx/>
                <a:ea typeface="+mn-ea"/>
                <a:cs typeface="+mn-cs"/>
              </a:endParaRPr>
            </a:p>
          </p:txBody>
        </p:sp>
        <p:sp>
          <p:nvSpPr>
            <p:cNvPr id="19" name="Google Shape;634;p24">
              <a:extLst>
                <a:ext uri="{FF2B5EF4-FFF2-40B4-BE49-F238E27FC236}">
                  <a16:creationId xmlns:a16="http://schemas.microsoft.com/office/drawing/2014/main" id="{972062B4-A458-8F80-9050-669EE3136F38}"/>
                </a:ext>
              </a:extLst>
            </p:cNvPr>
            <p:cNvSpPr/>
            <p:nvPr/>
          </p:nvSpPr>
          <p:spPr>
            <a:xfrm>
              <a:off x="8833996" y="1880811"/>
              <a:ext cx="1348841" cy="1386558"/>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effectLst/>
                <a:uLnTx/>
                <a:uFillTx/>
                <a:ea typeface="+mn-ea"/>
                <a:cs typeface="+mn-cs"/>
              </a:endParaRPr>
            </a:p>
          </p:txBody>
        </p:sp>
        <p:sp>
          <p:nvSpPr>
            <p:cNvPr id="42" name="Google Shape;634;p24">
              <a:extLst>
                <a:ext uri="{FF2B5EF4-FFF2-40B4-BE49-F238E27FC236}">
                  <a16:creationId xmlns:a16="http://schemas.microsoft.com/office/drawing/2014/main" id="{1450F2F3-501D-1818-616B-EACC29DA958D}"/>
                </a:ext>
              </a:extLst>
            </p:cNvPr>
            <p:cNvSpPr/>
            <p:nvPr/>
          </p:nvSpPr>
          <p:spPr>
            <a:xfrm>
              <a:off x="3109352" y="1884143"/>
              <a:ext cx="1348841" cy="1386558"/>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effectLst/>
                <a:uLnTx/>
                <a:uFillTx/>
                <a:ea typeface="+mn-ea"/>
                <a:cs typeface="+mn-cs"/>
              </a:endParaRPr>
            </a:p>
          </p:txBody>
        </p:sp>
        <p:sp>
          <p:nvSpPr>
            <p:cNvPr id="43" name="Google Shape;864;p28">
              <a:extLst>
                <a:ext uri="{FF2B5EF4-FFF2-40B4-BE49-F238E27FC236}">
                  <a16:creationId xmlns:a16="http://schemas.microsoft.com/office/drawing/2014/main" id="{7CDD0568-5062-11BB-1860-D01D357458FF}"/>
                </a:ext>
              </a:extLst>
            </p:cNvPr>
            <p:cNvSpPr txBox="1"/>
            <p:nvPr/>
          </p:nvSpPr>
          <p:spPr>
            <a:xfrm>
              <a:off x="3047831" y="3545915"/>
              <a:ext cx="1440000" cy="283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Başka</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Etkinlikler</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Bulun</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pic>
          <p:nvPicPr>
            <p:cNvPr id="44" name="Picture 2" descr="A picture containing text, queen, dish&#10;&#10;Description automatically generated">
              <a:extLst>
                <a:ext uri="{FF2B5EF4-FFF2-40B4-BE49-F238E27FC236}">
                  <a16:creationId xmlns:a16="http://schemas.microsoft.com/office/drawing/2014/main" id="{2996B68B-62AE-74DC-E43D-628C734A4FB1}"/>
                </a:ext>
              </a:extLst>
            </p:cNvPr>
            <p:cNvPicPr>
              <a:picLocks noChangeAspect="1"/>
            </p:cNvPicPr>
            <p:nvPr/>
          </p:nvPicPr>
          <p:blipFill rotWithShape="1">
            <a:blip r:embed="rId2"/>
            <a:srcRect l="28351" t="27236" r="51053" b="50482"/>
            <a:stretch/>
          </p:blipFill>
          <p:spPr>
            <a:xfrm>
              <a:off x="2082793" y="2104557"/>
              <a:ext cx="917805" cy="992950"/>
            </a:xfrm>
            <a:prstGeom prst="rect">
              <a:avLst/>
            </a:prstGeom>
          </p:spPr>
        </p:pic>
        <p:pic>
          <p:nvPicPr>
            <p:cNvPr id="45" name="Picture 52" descr="A picture containing text, queen, dish&#10;&#10;Description automatically generated">
              <a:extLst>
                <a:ext uri="{FF2B5EF4-FFF2-40B4-BE49-F238E27FC236}">
                  <a16:creationId xmlns:a16="http://schemas.microsoft.com/office/drawing/2014/main" id="{48EE5320-D6D1-2B0D-DD8E-F4AC024C1B3D}"/>
                </a:ext>
              </a:extLst>
            </p:cNvPr>
            <p:cNvPicPr>
              <a:picLocks noChangeAspect="1"/>
            </p:cNvPicPr>
            <p:nvPr/>
          </p:nvPicPr>
          <p:blipFill rotWithShape="1">
            <a:blip r:embed="rId2"/>
            <a:srcRect l="51580" t="24354" r="27922" b="48610"/>
            <a:stretch/>
          </p:blipFill>
          <p:spPr>
            <a:xfrm>
              <a:off x="3326233" y="1932645"/>
              <a:ext cx="883195" cy="1164862"/>
            </a:xfrm>
            <a:prstGeom prst="rect">
              <a:avLst/>
            </a:prstGeom>
          </p:spPr>
        </p:pic>
        <p:pic>
          <p:nvPicPr>
            <p:cNvPr id="46" name="Picture 53" descr="A picture containing text, queen, dish&#10;&#10;Description automatically generated">
              <a:extLst>
                <a:ext uri="{FF2B5EF4-FFF2-40B4-BE49-F238E27FC236}">
                  <a16:creationId xmlns:a16="http://schemas.microsoft.com/office/drawing/2014/main" id="{D59C9242-85A5-7D04-8331-D16E87C661C3}"/>
                </a:ext>
              </a:extLst>
            </p:cNvPr>
            <p:cNvPicPr>
              <a:picLocks noChangeAspect="1"/>
            </p:cNvPicPr>
            <p:nvPr/>
          </p:nvPicPr>
          <p:blipFill rotWithShape="1">
            <a:blip r:embed="rId2"/>
            <a:srcRect l="1134" t="55727" r="73969" b="21991"/>
            <a:stretch/>
          </p:blipFill>
          <p:spPr>
            <a:xfrm>
              <a:off x="6094006" y="2117287"/>
              <a:ext cx="1085471" cy="971493"/>
            </a:xfrm>
            <a:prstGeom prst="rect">
              <a:avLst/>
            </a:prstGeom>
          </p:spPr>
        </p:pic>
        <p:pic>
          <p:nvPicPr>
            <p:cNvPr id="47" name="Picture 54" descr="A picture containing text, queen, dish&#10;&#10;Description automatically generated">
              <a:extLst>
                <a:ext uri="{FF2B5EF4-FFF2-40B4-BE49-F238E27FC236}">
                  <a16:creationId xmlns:a16="http://schemas.microsoft.com/office/drawing/2014/main" id="{54F794B0-0235-EEF6-8682-4377CD3E6A53}"/>
                </a:ext>
              </a:extLst>
            </p:cNvPr>
            <p:cNvPicPr>
              <a:picLocks noChangeAspect="1"/>
            </p:cNvPicPr>
            <p:nvPr/>
          </p:nvPicPr>
          <p:blipFill rotWithShape="1">
            <a:blip r:embed="rId2"/>
            <a:srcRect l="31378" t="54194" r="48026" b="23524"/>
            <a:stretch/>
          </p:blipFill>
          <p:spPr>
            <a:xfrm>
              <a:off x="7555302" y="2004391"/>
              <a:ext cx="985420" cy="1066101"/>
            </a:xfrm>
            <a:prstGeom prst="rect">
              <a:avLst/>
            </a:prstGeom>
          </p:spPr>
        </p:pic>
        <p:pic>
          <p:nvPicPr>
            <p:cNvPr id="48" name="Picture 55" descr="A picture containing text, queen, dish&#10;&#10;Description automatically generated">
              <a:extLst>
                <a:ext uri="{FF2B5EF4-FFF2-40B4-BE49-F238E27FC236}">
                  <a16:creationId xmlns:a16="http://schemas.microsoft.com/office/drawing/2014/main" id="{1630C7C6-584F-E495-F5BC-8D2F641AD313}"/>
                </a:ext>
              </a:extLst>
            </p:cNvPr>
            <p:cNvPicPr>
              <a:picLocks noChangeAspect="1"/>
            </p:cNvPicPr>
            <p:nvPr/>
          </p:nvPicPr>
          <p:blipFill rotWithShape="1">
            <a:blip r:embed="rId2"/>
            <a:srcRect l="54333" t="53525" r="18870" b="24193"/>
            <a:stretch/>
          </p:blipFill>
          <p:spPr>
            <a:xfrm>
              <a:off x="8996876" y="2191978"/>
              <a:ext cx="1045543" cy="869370"/>
            </a:xfrm>
            <a:prstGeom prst="rect">
              <a:avLst/>
            </a:prstGeom>
          </p:spPr>
        </p:pic>
        <p:sp>
          <p:nvSpPr>
            <p:cNvPr id="49" name="Google Shape;634;p24">
              <a:extLst>
                <a:ext uri="{FF2B5EF4-FFF2-40B4-BE49-F238E27FC236}">
                  <a16:creationId xmlns:a16="http://schemas.microsoft.com/office/drawing/2014/main" id="{AB53ABFC-AAFA-0CAD-C6FE-29591424C6D6}"/>
                </a:ext>
              </a:extLst>
            </p:cNvPr>
            <p:cNvSpPr/>
            <p:nvPr/>
          </p:nvSpPr>
          <p:spPr>
            <a:xfrm>
              <a:off x="4517497" y="1902510"/>
              <a:ext cx="1348841" cy="1386558"/>
            </a:xfrm>
            <a:custGeom>
              <a:avLst/>
              <a:gdLst/>
              <a:ahLst/>
              <a:cxnLst/>
              <a:rect l="l" t="t" r="r" b="b"/>
              <a:pathLst>
                <a:path w="28461" h="27633" extrusionOk="0">
                  <a:moveTo>
                    <a:pt x="13811" y="1"/>
                  </a:moveTo>
                  <a:cubicBezTo>
                    <a:pt x="9504" y="1"/>
                    <a:pt x="5410" y="2025"/>
                    <a:pt x="2786" y="5497"/>
                  </a:cubicBezTo>
                  <a:cubicBezTo>
                    <a:pt x="2625" y="5715"/>
                    <a:pt x="2814" y="5948"/>
                    <a:pt x="3014" y="5948"/>
                  </a:cubicBezTo>
                  <a:cubicBezTo>
                    <a:pt x="3090" y="5948"/>
                    <a:pt x="3168" y="5914"/>
                    <a:pt x="3229" y="5834"/>
                  </a:cubicBezTo>
                  <a:cubicBezTo>
                    <a:pt x="5813" y="2408"/>
                    <a:pt x="9775" y="551"/>
                    <a:pt x="13825" y="551"/>
                  </a:cubicBezTo>
                  <a:cubicBezTo>
                    <a:pt x="15920" y="551"/>
                    <a:pt x="18038" y="1048"/>
                    <a:pt x="20000" y="2082"/>
                  </a:cubicBezTo>
                  <a:cubicBezTo>
                    <a:pt x="25756" y="5106"/>
                    <a:pt x="28461" y="11864"/>
                    <a:pt x="26394" y="18028"/>
                  </a:cubicBezTo>
                  <a:cubicBezTo>
                    <a:pt x="24559" y="23501"/>
                    <a:pt x="19444" y="27080"/>
                    <a:pt x="13832" y="27080"/>
                  </a:cubicBezTo>
                  <a:cubicBezTo>
                    <a:pt x="13124" y="27080"/>
                    <a:pt x="12408" y="27023"/>
                    <a:pt x="11690" y="26906"/>
                  </a:cubicBezTo>
                  <a:cubicBezTo>
                    <a:pt x="5269" y="25859"/>
                    <a:pt x="560" y="20316"/>
                    <a:pt x="560" y="13815"/>
                  </a:cubicBezTo>
                  <a:cubicBezTo>
                    <a:pt x="560" y="13629"/>
                    <a:pt x="420" y="13536"/>
                    <a:pt x="280" y="13536"/>
                  </a:cubicBezTo>
                  <a:cubicBezTo>
                    <a:pt x="141" y="13536"/>
                    <a:pt x="1" y="13629"/>
                    <a:pt x="1" y="13815"/>
                  </a:cubicBezTo>
                  <a:cubicBezTo>
                    <a:pt x="10" y="21442"/>
                    <a:pt x="6191" y="27624"/>
                    <a:pt x="13818" y="27633"/>
                  </a:cubicBezTo>
                  <a:cubicBezTo>
                    <a:pt x="18608" y="27633"/>
                    <a:pt x="23051" y="25158"/>
                    <a:pt x="25569" y="21088"/>
                  </a:cubicBezTo>
                  <a:cubicBezTo>
                    <a:pt x="28088" y="17017"/>
                    <a:pt x="28319" y="11935"/>
                    <a:pt x="26181" y="7652"/>
                  </a:cubicBezTo>
                  <a:cubicBezTo>
                    <a:pt x="24053" y="3368"/>
                    <a:pt x="19849" y="495"/>
                    <a:pt x="15087" y="60"/>
                  </a:cubicBezTo>
                  <a:cubicBezTo>
                    <a:pt x="14660" y="20"/>
                    <a:pt x="14234" y="1"/>
                    <a:pt x="13811" y="1"/>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effectLst/>
                <a:uLnTx/>
                <a:uFillTx/>
                <a:ea typeface="+mn-ea"/>
                <a:cs typeface="+mn-cs"/>
              </a:endParaRPr>
            </a:p>
          </p:txBody>
        </p:sp>
        <p:pic>
          <p:nvPicPr>
            <p:cNvPr id="50" name="Picture 31" descr="A picture containing text, queen, dish&#10;&#10;Description automatically generated">
              <a:extLst>
                <a:ext uri="{FF2B5EF4-FFF2-40B4-BE49-F238E27FC236}">
                  <a16:creationId xmlns:a16="http://schemas.microsoft.com/office/drawing/2014/main" id="{A990057D-D540-76B3-B6EB-785FBC011028}"/>
                </a:ext>
              </a:extLst>
            </p:cNvPr>
            <p:cNvPicPr>
              <a:picLocks noChangeAspect="1"/>
            </p:cNvPicPr>
            <p:nvPr/>
          </p:nvPicPr>
          <p:blipFill rotWithShape="1">
            <a:blip r:embed="rId2"/>
            <a:srcRect l="76415" t="27800" r="-15" b="50000"/>
            <a:stretch/>
          </p:blipFill>
          <p:spPr>
            <a:xfrm>
              <a:off x="4593602" y="2062422"/>
              <a:ext cx="1141092" cy="1073443"/>
            </a:xfrm>
            <a:prstGeom prst="rect">
              <a:avLst/>
            </a:prstGeom>
          </p:spPr>
        </p:pic>
        <p:sp>
          <p:nvSpPr>
            <p:cNvPr id="51" name="Google Shape;868;p28">
              <a:extLst>
                <a:ext uri="{FF2B5EF4-FFF2-40B4-BE49-F238E27FC236}">
                  <a16:creationId xmlns:a16="http://schemas.microsoft.com/office/drawing/2014/main" id="{3D98BFBA-B5D0-3704-DBE8-6028F2DAD1C7}"/>
                </a:ext>
              </a:extLst>
            </p:cNvPr>
            <p:cNvSpPr txBox="1"/>
            <p:nvPr/>
          </p:nvSpPr>
          <p:spPr>
            <a:xfrm>
              <a:off x="8787275" y="3553145"/>
              <a:ext cx="1517319" cy="794402"/>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Daha</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Fazla</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Destek</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Yolu</a:t>
              </a:r>
              <a:r>
                <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rPr>
                <a:t> </a:t>
              </a:r>
              <a:r>
                <a:rPr kumimoji="0" lang="en-GB" sz="2200" b="0" i="0" u="none" strike="noStrike" kern="1200" cap="none" spc="0" normalizeH="0" baseline="0" noProof="0" dirty="0" err="1">
                  <a:ln>
                    <a:noFill/>
                  </a:ln>
                  <a:effectLst/>
                  <a:uLnTx/>
                  <a:uFillTx/>
                  <a:ea typeface="Fira Sans Extra Condensed Medium"/>
                  <a:cs typeface="Fira Sans Extra Condensed Medium"/>
                  <a:sym typeface="Fira Sans Extra Condensed Medium"/>
                </a:rPr>
                <a:t>Arayın</a:t>
              </a:r>
              <a:endParaRPr kumimoji="0" lang="en-GB" sz="2200" b="0" i="0" u="none" strike="noStrike" kern="1200" cap="none" spc="0" normalizeH="0" baseline="0" noProof="0" dirty="0">
                <a:ln>
                  <a:noFill/>
                </a:ln>
                <a:effectLst/>
                <a:uLnTx/>
                <a:uFillTx/>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74168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AF70-EA4E-F139-0863-EBE2676F7164}"/>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EEFCCA63-AE07-08F1-2E5B-3589A69D43DF}"/>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DESTEK NOKTALARI</a:t>
            </a:r>
            <a:endParaRPr lang="tr-TR" sz="2800" dirty="0">
              <a:solidFill>
                <a:srgbClr val="114533"/>
              </a:solidFill>
            </a:endParaRPr>
          </a:p>
        </p:txBody>
      </p:sp>
      <p:grpSp>
        <p:nvGrpSpPr>
          <p:cNvPr id="2" name="Grup 1">
            <a:extLst>
              <a:ext uri="{FF2B5EF4-FFF2-40B4-BE49-F238E27FC236}">
                <a16:creationId xmlns:a16="http://schemas.microsoft.com/office/drawing/2014/main" id="{F6BBEBBD-41DC-BE83-42FC-48FA9A3EB9DE}"/>
              </a:ext>
            </a:extLst>
          </p:cNvPr>
          <p:cNvGrpSpPr/>
          <p:nvPr/>
        </p:nvGrpSpPr>
        <p:grpSpPr>
          <a:xfrm>
            <a:off x="2288022" y="957482"/>
            <a:ext cx="7615955" cy="5386742"/>
            <a:chOff x="2734406" y="1532070"/>
            <a:chExt cx="7695241" cy="3738017"/>
          </a:xfrm>
        </p:grpSpPr>
        <p:sp>
          <p:nvSpPr>
            <p:cNvPr id="20" name="Google Shape;1151;p33">
              <a:extLst>
                <a:ext uri="{FF2B5EF4-FFF2-40B4-BE49-F238E27FC236}">
                  <a16:creationId xmlns:a16="http://schemas.microsoft.com/office/drawing/2014/main" id="{A93DE344-55D8-F7E1-05CF-B8E1A6BD4CB4}"/>
                </a:ext>
              </a:extLst>
            </p:cNvPr>
            <p:cNvSpPr/>
            <p:nvPr/>
          </p:nvSpPr>
          <p:spPr>
            <a:xfrm>
              <a:off x="3114977" y="1898708"/>
              <a:ext cx="2379712" cy="805002"/>
            </a:xfrm>
            <a:custGeom>
              <a:avLst/>
              <a:gdLst/>
              <a:ahLst/>
              <a:cxnLst/>
              <a:rect l="l" t="t" r="r" b="b"/>
              <a:pathLst>
                <a:path w="52352" h="31153" extrusionOk="0">
                  <a:moveTo>
                    <a:pt x="1" y="0"/>
                  </a:moveTo>
                  <a:lnTo>
                    <a:pt x="1" y="23354"/>
                  </a:lnTo>
                  <a:lnTo>
                    <a:pt x="309" y="23354"/>
                  </a:lnTo>
                  <a:lnTo>
                    <a:pt x="309" y="294"/>
                  </a:lnTo>
                  <a:lnTo>
                    <a:pt x="52057" y="294"/>
                  </a:lnTo>
                  <a:lnTo>
                    <a:pt x="52057" y="30858"/>
                  </a:lnTo>
                  <a:lnTo>
                    <a:pt x="7813" y="30858"/>
                  </a:lnTo>
                  <a:lnTo>
                    <a:pt x="7813" y="31153"/>
                  </a:lnTo>
                  <a:lnTo>
                    <a:pt x="52351" y="31153"/>
                  </a:lnTo>
                  <a:lnTo>
                    <a:pt x="52351" y="0"/>
                  </a:lnTo>
                  <a:close/>
                </a:path>
              </a:pathLst>
            </a:custGeom>
            <a:solidFill>
              <a:srgbClr val="303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1" name="Google Shape;1472;p43">
              <a:extLst>
                <a:ext uri="{FF2B5EF4-FFF2-40B4-BE49-F238E27FC236}">
                  <a16:creationId xmlns:a16="http://schemas.microsoft.com/office/drawing/2014/main" id="{607DB287-EE7D-F006-034D-52F698258B40}"/>
                </a:ext>
              </a:extLst>
            </p:cNvPr>
            <p:cNvSpPr/>
            <p:nvPr/>
          </p:nvSpPr>
          <p:spPr>
            <a:xfrm>
              <a:off x="2734406" y="2851432"/>
              <a:ext cx="3140856" cy="240429"/>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tr-TR" sz="22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www.</a:t>
              </a:r>
              <a:r>
                <a:rPr kumimoji="0" lang="it-IT" sz="22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birakabilirsin.org</a:t>
              </a:r>
            </a:p>
          </p:txBody>
        </p:sp>
        <p:pic>
          <p:nvPicPr>
            <p:cNvPr id="22" name="Picture 14">
              <a:extLst>
                <a:ext uri="{FF2B5EF4-FFF2-40B4-BE49-F238E27FC236}">
                  <a16:creationId xmlns:a16="http://schemas.microsoft.com/office/drawing/2014/main" id="{C84AC387-8A47-E06E-877D-A695E598C625}"/>
                </a:ext>
              </a:extLst>
            </p:cNvPr>
            <p:cNvPicPr>
              <a:picLocks noChangeAspect="1"/>
            </p:cNvPicPr>
            <p:nvPr/>
          </p:nvPicPr>
          <p:blipFill rotWithShape="1">
            <a:blip r:embed="rId2"/>
            <a:srcRect r="43280" b="-25514"/>
            <a:stretch/>
          </p:blipFill>
          <p:spPr>
            <a:xfrm>
              <a:off x="3424361" y="3425762"/>
              <a:ext cx="2119051" cy="385414"/>
            </a:xfrm>
            <a:prstGeom prst="rect">
              <a:avLst/>
            </a:prstGeom>
          </p:spPr>
        </p:pic>
        <p:pic>
          <p:nvPicPr>
            <p:cNvPr id="23" name="Picture 16" descr="Text&#10;&#10;Description automatically generated with medium confidence">
              <a:extLst>
                <a:ext uri="{FF2B5EF4-FFF2-40B4-BE49-F238E27FC236}">
                  <a16:creationId xmlns:a16="http://schemas.microsoft.com/office/drawing/2014/main" id="{5E999388-8E82-D859-F15B-6A5B5C1B2A5B}"/>
                </a:ext>
              </a:extLst>
            </p:cNvPr>
            <p:cNvPicPr>
              <a:picLocks noChangeAspect="1"/>
            </p:cNvPicPr>
            <p:nvPr/>
          </p:nvPicPr>
          <p:blipFill rotWithShape="1">
            <a:blip r:embed="rId3"/>
            <a:srcRect l="7546" b="42132"/>
            <a:stretch/>
          </p:blipFill>
          <p:spPr>
            <a:xfrm>
              <a:off x="3451893" y="4611375"/>
              <a:ext cx="1910697" cy="512422"/>
            </a:xfrm>
            <a:prstGeom prst="rect">
              <a:avLst/>
            </a:prstGeom>
          </p:spPr>
        </p:pic>
        <p:pic>
          <p:nvPicPr>
            <p:cNvPr id="24" name="Resim 15">
              <a:extLst>
                <a:ext uri="{FF2B5EF4-FFF2-40B4-BE49-F238E27FC236}">
                  <a16:creationId xmlns:a16="http://schemas.microsoft.com/office/drawing/2014/main" id="{FF3C99CB-07C9-0C00-176B-9DF1A0E79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1158" y="2317684"/>
              <a:ext cx="1337433" cy="2389987"/>
            </a:xfrm>
            <a:prstGeom prst="rect">
              <a:avLst/>
            </a:prstGeom>
            <a:ln>
              <a:noFill/>
            </a:ln>
            <a:effectLst>
              <a:outerShdw blurRad="292100" dist="139700" dir="2700000" algn="tl" rotWithShape="0">
                <a:srgbClr val="333333">
                  <a:alpha val="65000"/>
                </a:srgbClr>
              </a:outerShdw>
            </a:effectLst>
          </p:spPr>
        </p:pic>
        <p:pic>
          <p:nvPicPr>
            <p:cNvPr id="25" name="Resim 24">
              <a:extLst>
                <a:ext uri="{FF2B5EF4-FFF2-40B4-BE49-F238E27FC236}">
                  <a16:creationId xmlns:a16="http://schemas.microsoft.com/office/drawing/2014/main" id="{D1DF75CC-7EF8-75A2-FFED-0582468220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7707" y="2304222"/>
              <a:ext cx="1340269" cy="2403448"/>
            </a:xfrm>
            <a:prstGeom prst="rect">
              <a:avLst/>
            </a:prstGeom>
            <a:ln>
              <a:noFill/>
            </a:ln>
            <a:effectLst>
              <a:outerShdw blurRad="292100" dist="139700" dir="2700000" algn="tl" rotWithShape="0">
                <a:srgbClr val="333333">
                  <a:alpha val="65000"/>
                </a:srgbClr>
              </a:outerShdw>
            </a:effectLst>
          </p:spPr>
        </p:pic>
        <p:sp>
          <p:nvSpPr>
            <p:cNvPr id="26" name="Google Shape;1151;p33">
              <a:extLst>
                <a:ext uri="{FF2B5EF4-FFF2-40B4-BE49-F238E27FC236}">
                  <a16:creationId xmlns:a16="http://schemas.microsoft.com/office/drawing/2014/main" id="{CC5759E2-7789-3CB4-F1CB-FA4AC389CB89}"/>
                </a:ext>
              </a:extLst>
            </p:cNvPr>
            <p:cNvSpPr/>
            <p:nvPr/>
          </p:nvSpPr>
          <p:spPr>
            <a:xfrm>
              <a:off x="3218253" y="3222243"/>
              <a:ext cx="2237843" cy="767183"/>
            </a:xfrm>
            <a:custGeom>
              <a:avLst/>
              <a:gdLst/>
              <a:ahLst/>
              <a:cxnLst/>
              <a:rect l="l" t="t" r="r" b="b"/>
              <a:pathLst>
                <a:path w="52352" h="31153" extrusionOk="0">
                  <a:moveTo>
                    <a:pt x="1" y="0"/>
                  </a:moveTo>
                  <a:lnTo>
                    <a:pt x="1" y="23354"/>
                  </a:lnTo>
                  <a:lnTo>
                    <a:pt x="309" y="23354"/>
                  </a:lnTo>
                  <a:lnTo>
                    <a:pt x="309" y="294"/>
                  </a:lnTo>
                  <a:lnTo>
                    <a:pt x="52057" y="294"/>
                  </a:lnTo>
                  <a:lnTo>
                    <a:pt x="52057" y="30858"/>
                  </a:lnTo>
                  <a:lnTo>
                    <a:pt x="7813" y="30858"/>
                  </a:lnTo>
                  <a:lnTo>
                    <a:pt x="7813" y="31153"/>
                  </a:lnTo>
                  <a:lnTo>
                    <a:pt x="52351" y="31153"/>
                  </a:lnTo>
                  <a:lnTo>
                    <a:pt x="52351" y="0"/>
                  </a:lnTo>
                  <a:close/>
                </a:path>
              </a:pathLst>
            </a:custGeom>
            <a:solidFill>
              <a:srgbClr val="303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7" name="Google Shape;1472;p43">
              <a:extLst>
                <a:ext uri="{FF2B5EF4-FFF2-40B4-BE49-F238E27FC236}">
                  <a16:creationId xmlns:a16="http://schemas.microsoft.com/office/drawing/2014/main" id="{B8DB42C9-1445-9828-FF00-E83552D7EC99}"/>
                </a:ext>
              </a:extLst>
            </p:cNvPr>
            <p:cNvSpPr/>
            <p:nvPr/>
          </p:nvSpPr>
          <p:spPr>
            <a:xfrm>
              <a:off x="3076384" y="1532070"/>
              <a:ext cx="2456900" cy="24042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it-IT" sz="22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www.yedam.org.tr</a:t>
              </a:r>
            </a:p>
          </p:txBody>
        </p:sp>
        <p:sp>
          <p:nvSpPr>
            <p:cNvPr id="28" name="Google Shape;1472;p43">
              <a:extLst>
                <a:ext uri="{FF2B5EF4-FFF2-40B4-BE49-F238E27FC236}">
                  <a16:creationId xmlns:a16="http://schemas.microsoft.com/office/drawing/2014/main" id="{A591C09F-5AE2-4D8B-2033-99A50D6E8C14}"/>
                </a:ext>
              </a:extLst>
            </p:cNvPr>
            <p:cNvSpPr/>
            <p:nvPr/>
          </p:nvSpPr>
          <p:spPr>
            <a:xfrm>
              <a:off x="3144431" y="4149282"/>
              <a:ext cx="2456900" cy="24042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tr-TR" sz="22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Alo 171</a:t>
              </a:r>
              <a:endParaRPr kumimoji="0" lang="it-IT" sz="22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endParaRPr>
            </a:p>
          </p:txBody>
        </p:sp>
        <p:sp>
          <p:nvSpPr>
            <p:cNvPr id="29" name="Google Shape;1151;p33">
              <a:extLst>
                <a:ext uri="{FF2B5EF4-FFF2-40B4-BE49-F238E27FC236}">
                  <a16:creationId xmlns:a16="http://schemas.microsoft.com/office/drawing/2014/main" id="{3B61496E-7955-BC02-F8C1-1BED618018E6}"/>
                </a:ext>
              </a:extLst>
            </p:cNvPr>
            <p:cNvSpPr/>
            <p:nvPr/>
          </p:nvSpPr>
          <p:spPr>
            <a:xfrm>
              <a:off x="3320746" y="4465085"/>
              <a:ext cx="2172994" cy="805002"/>
            </a:xfrm>
            <a:custGeom>
              <a:avLst/>
              <a:gdLst/>
              <a:ahLst/>
              <a:cxnLst/>
              <a:rect l="l" t="t" r="r" b="b"/>
              <a:pathLst>
                <a:path w="52352" h="31153" extrusionOk="0">
                  <a:moveTo>
                    <a:pt x="1" y="0"/>
                  </a:moveTo>
                  <a:lnTo>
                    <a:pt x="1" y="23354"/>
                  </a:lnTo>
                  <a:lnTo>
                    <a:pt x="309" y="23354"/>
                  </a:lnTo>
                  <a:lnTo>
                    <a:pt x="309" y="294"/>
                  </a:lnTo>
                  <a:lnTo>
                    <a:pt x="52057" y="294"/>
                  </a:lnTo>
                  <a:lnTo>
                    <a:pt x="52057" y="30858"/>
                  </a:lnTo>
                  <a:lnTo>
                    <a:pt x="7813" y="30858"/>
                  </a:lnTo>
                  <a:lnTo>
                    <a:pt x="7813" y="31153"/>
                  </a:lnTo>
                  <a:lnTo>
                    <a:pt x="52351" y="31153"/>
                  </a:lnTo>
                  <a:lnTo>
                    <a:pt x="52351" y="0"/>
                  </a:lnTo>
                  <a:close/>
                </a:path>
              </a:pathLst>
            </a:custGeom>
            <a:solidFill>
              <a:srgbClr val="303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30" name="Google Shape;1472;p43">
              <a:extLst>
                <a:ext uri="{FF2B5EF4-FFF2-40B4-BE49-F238E27FC236}">
                  <a16:creationId xmlns:a16="http://schemas.microsoft.com/office/drawing/2014/main" id="{F4DBC1C0-DBEC-F20A-A59A-297A5181B927}"/>
                </a:ext>
              </a:extLst>
            </p:cNvPr>
            <p:cNvSpPr/>
            <p:nvPr/>
          </p:nvSpPr>
          <p:spPr>
            <a:xfrm>
              <a:off x="6054332" y="1536683"/>
              <a:ext cx="4375315" cy="240429"/>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tr-TR" sz="2200" b="0" i="0" u="none" strike="noStrike" kern="120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Bırakabilirsin Mobil Uygulaması</a:t>
              </a:r>
            </a:p>
          </p:txBody>
        </p:sp>
        <p:sp>
          <p:nvSpPr>
            <p:cNvPr id="31" name="Google Shape;1151;p33">
              <a:extLst>
                <a:ext uri="{FF2B5EF4-FFF2-40B4-BE49-F238E27FC236}">
                  <a16:creationId xmlns:a16="http://schemas.microsoft.com/office/drawing/2014/main" id="{E967A340-D463-13A3-59CD-5D7AE0A62B29}"/>
                </a:ext>
              </a:extLst>
            </p:cNvPr>
            <p:cNvSpPr/>
            <p:nvPr/>
          </p:nvSpPr>
          <p:spPr>
            <a:xfrm>
              <a:off x="6528371" y="1915182"/>
              <a:ext cx="3505376" cy="3354905"/>
            </a:xfrm>
            <a:custGeom>
              <a:avLst/>
              <a:gdLst/>
              <a:ahLst/>
              <a:cxnLst/>
              <a:rect l="l" t="t" r="r" b="b"/>
              <a:pathLst>
                <a:path w="52352" h="31153" extrusionOk="0">
                  <a:moveTo>
                    <a:pt x="1" y="0"/>
                  </a:moveTo>
                  <a:lnTo>
                    <a:pt x="1" y="23354"/>
                  </a:lnTo>
                  <a:lnTo>
                    <a:pt x="309" y="23354"/>
                  </a:lnTo>
                  <a:lnTo>
                    <a:pt x="309" y="294"/>
                  </a:lnTo>
                  <a:lnTo>
                    <a:pt x="52057" y="294"/>
                  </a:lnTo>
                  <a:lnTo>
                    <a:pt x="52057" y="30858"/>
                  </a:lnTo>
                  <a:lnTo>
                    <a:pt x="7813" y="30858"/>
                  </a:lnTo>
                  <a:lnTo>
                    <a:pt x="7813" y="31153"/>
                  </a:lnTo>
                  <a:lnTo>
                    <a:pt x="52351" y="31153"/>
                  </a:lnTo>
                  <a:lnTo>
                    <a:pt x="52351" y="0"/>
                  </a:lnTo>
                  <a:close/>
                </a:path>
              </a:pathLst>
            </a:custGeom>
            <a:solidFill>
              <a:srgbClr val="303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pic>
        <p:nvPicPr>
          <p:cNvPr id="37" name="Resim 36" descr="metin, yazı tipi, grafik, logo içeren bir resim&#10;&#10;Yapay zeka tarafından oluşturulmuş içerik yanlış olabilir.">
            <a:extLst>
              <a:ext uri="{FF2B5EF4-FFF2-40B4-BE49-F238E27FC236}">
                <a16:creationId xmlns:a16="http://schemas.microsoft.com/office/drawing/2014/main" id="{9457A52D-3314-382B-1A7D-2F93B5829E4A}"/>
              </a:ext>
            </a:extLst>
          </p:cNvPr>
          <p:cNvPicPr>
            <a:picLocks noChangeAspect="1"/>
          </p:cNvPicPr>
          <p:nvPr/>
        </p:nvPicPr>
        <p:blipFill>
          <a:blip r:embed="rId6"/>
          <a:stretch>
            <a:fillRect/>
          </a:stretch>
        </p:blipFill>
        <p:spPr>
          <a:xfrm>
            <a:off x="2845728" y="1596923"/>
            <a:ext cx="1993082" cy="946567"/>
          </a:xfrm>
          <a:prstGeom prst="rect">
            <a:avLst/>
          </a:prstGeom>
        </p:spPr>
      </p:pic>
    </p:spTree>
    <p:extLst>
      <p:ext uri="{BB962C8B-B14F-4D97-AF65-F5344CB8AC3E}">
        <p14:creationId xmlns:p14="http://schemas.microsoft.com/office/powerpoint/2010/main" val="2976425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1E992-B2B7-0A58-09E2-6DD93BAE0CD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CD332E9-F86D-453B-00D4-A54974C595DB}"/>
              </a:ext>
            </a:extLst>
          </p:cNvPr>
          <p:cNvPicPr>
            <a:picLocks noChangeAspect="1"/>
          </p:cNvPicPr>
          <p:nvPr/>
        </p:nvPicPr>
        <p:blipFill>
          <a:blip r:embed="rId3"/>
          <a:src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01C0F58F-44B8-0F66-D3B9-A075C32E1E83}"/>
              </a:ext>
            </a:extLst>
          </p:cNvPr>
          <p:cNvSpPr txBox="1"/>
          <p:nvPr/>
        </p:nvSpPr>
        <p:spPr>
          <a:xfrm>
            <a:off x="3695285" y="2500040"/>
            <a:ext cx="5120569" cy="461665"/>
          </a:xfrm>
          <a:prstGeom prst="rect">
            <a:avLst/>
          </a:prstGeom>
          <a:noFill/>
        </p:spPr>
        <p:txBody>
          <a:bodyPr wrap="square" rtlCol="0">
            <a:spAutoFit/>
          </a:bodyPr>
          <a:lstStyle/>
          <a:p>
            <a:pPr algn="ctr"/>
            <a:r>
              <a:rPr lang="tr-TR" sz="2400" dirty="0">
                <a:solidFill>
                  <a:srgbClr val="114533"/>
                </a:solidFill>
              </a:rPr>
              <a:t>EĞİTİM MÜDÜRLÜĞÜ</a:t>
            </a:r>
          </a:p>
        </p:txBody>
      </p:sp>
    </p:spTree>
    <p:extLst>
      <p:ext uri="{BB962C8B-B14F-4D97-AF65-F5344CB8AC3E}">
        <p14:creationId xmlns:p14="http://schemas.microsoft.com/office/powerpoint/2010/main" val="245230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613F-84D2-9FF3-4A0A-04E598773DA1}"/>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C14D9FB7-CBDB-7561-FEAB-9D403BA4449B}"/>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BAĞIMLILIK SÜRECİ</a:t>
            </a:r>
            <a:endParaRPr lang="tr-TR" sz="2800" dirty="0">
              <a:solidFill>
                <a:srgbClr val="114533"/>
              </a:solidFill>
            </a:endParaRPr>
          </a:p>
        </p:txBody>
      </p:sp>
      <p:sp>
        <p:nvSpPr>
          <p:cNvPr id="6" name="Metin kutusu 5">
            <a:extLst>
              <a:ext uri="{FF2B5EF4-FFF2-40B4-BE49-F238E27FC236}">
                <a16:creationId xmlns:a16="http://schemas.microsoft.com/office/drawing/2014/main" id="{474AEF67-685A-9DF9-4D85-5CB1EB08966D}"/>
              </a:ext>
            </a:extLst>
          </p:cNvPr>
          <p:cNvSpPr txBox="1"/>
          <p:nvPr/>
        </p:nvSpPr>
        <p:spPr>
          <a:xfrm>
            <a:off x="193116" y="1445096"/>
            <a:ext cx="10046037" cy="2582695"/>
          </a:xfrm>
          <a:prstGeom prst="rect">
            <a:avLst/>
          </a:prstGeom>
          <a:noFill/>
        </p:spPr>
        <p:txBody>
          <a:bodyPr wrap="square" rtlCol="0">
            <a:spAutoFit/>
          </a:bodyPr>
          <a:lstStyle/>
          <a:p>
            <a:pPr>
              <a:lnSpc>
                <a:spcPct val="150000"/>
              </a:lnSpc>
            </a:pPr>
            <a:r>
              <a:rPr lang="tr-TR" sz="2200" dirty="0"/>
              <a:t>Nikotin bağımlılığının ortaya çıkmasında en önemli </a:t>
            </a:r>
            <a:r>
              <a:rPr lang="tr-TR" sz="2200" dirty="0" err="1"/>
              <a:t>nörotransmitter</a:t>
            </a:r>
            <a:r>
              <a:rPr lang="tr-TR" sz="2200" dirty="0"/>
              <a:t> </a:t>
            </a:r>
            <a:r>
              <a:rPr lang="tr-TR" sz="2200" b="1" dirty="0"/>
              <a:t>dopamin</a:t>
            </a:r>
            <a:r>
              <a:rPr lang="tr-TR" sz="2200" dirty="0"/>
              <a:t>dir. </a:t>
            </a:r>
          </a:p>
          <a:p>
            <a:pPr>
              <a:lnSpc>
                <a:spcPct val="150000"/>
              </a:lnSpc>
            </a:pPr>
            <a:endParaRPr lang="tr-TR" sz="2200" dirty="0">
              <a:solidFill>
                <a:srgbClr val="10AD4B"/>
              </a:solidFill>
            </a:endParaRPr>
          </a:p>
          <a:p>
            <a:pPr>
              <a:lnSpc>
                <a:spcPct val="150000"/>
              </a:lnSpc>
            </a:pPr>
            <a:r>
              <a:rPr lang="tr-TR" sz="2200" dirty="0">
                <a:solidFill>
                  <a:srgbClr val="10AD4B"/>
                </a:solidFill>
              </a:rPr>
              <a:t>Tütün kullanımı, içerisinde yoğun şekilde bulunan nikotin maddesinin dopamin salgılatması ve bu dopamin salgısının haz duygusunu oluşturması ile ilişkilidir.</a:t>
            </a:r>
          </a:p>
          <a:p>
            <a:pPr marL="342900" lvl="0" indent="-342900" algn="just">
              <a:lnSpc>
                <a:spcPct val="150000"/>
              </a:lnSpc>
              <a:buFont typeface="Arial" panose="020B0604020202020204" pitchFamily="34" charset="0"/>
              <a:buChar char="•"/>
              <a:defRPr/>
            </a:pPr>
            <a:endParaRPr lang="tr-TR" sz="2200" dirty="0"/>
          </a:p>
        </p:txBody>
      </p:sp>
    </p:spTree>
    <p:extLst>
      <p:ext uri="{BB962C8B-B14F-4D97-AF65-F5344CB8AC3E}">
        <p14:creationId xmlns:p14="http://schemas.microsoft.com/office/powerpoint/2010/main" val="19135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8F28-B9ED-8F86-CD61-75638233794E}"/>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358D1669-BD16-3800-DC27-FBA503E66C5A}"/>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BAĞIMLILIK GELİŞİM MEKANİZMASI</a:t>
            </a:r>
            <a:endParaRPr lang="tr-TR" sz="2800" dirty="0">
              <a:solidFill>
                <a:srgbClr val="114533"/>
              </a:solidFill>
            </a:endParaRPr>
          </a:p>
        </p:txBody>
      </p:sp>
      <p:sp>
        <p:nvSpPr>
          <p:cNvPr id="6" name="Metin kutusu 5">
            <a:extLst>
              <a:ext uri="{FF2B5EF4-FFF2-40B4-BE49-F238E27FC236}">
                <a16:creationId xmlns:a16="http://schemas.microsoft.com/office/drawing/2014/main" id="{B63E86C7-176B-D516-151E-4E4619D521EB}"/>
              </a:ext>
            </a:extLst>
          </p:cNvPr>
          <p:cNvSpPr txBox="1"/>
          <p:nvPr/>
        </p:nvSpPr>
        <p:spPr>
          <a:xfrm>
            <a:off x="193116" y="1445096"/>
            <a:ext cx="10790317" cy="3598357"/>
          </a:xfrm>
          <a:prstGeom prst="rect">
            <a:avLst/>
          </a:prstGeom>
          <a:noFill/>
        </p:spPr>
        <p:txBody>
          <a:bodyPr wrap="square" rtlCol="0">
            <a:spAutoFit/>
          </a:bodyPr>
          <a:lstStyle/>
          <a:p>
            <a:pPr marL="342900" lvl="0" indent="-342900">
              <a:lnSpc>
                <a:spcPct val="150000"/>
              </a:lnSpc>
              <a:buFont typeface="Arial" panose="020B0604020202020204" pitchFamily="34" charset="0"/>
              <a:buChar char="•"/>
              <a:defRPr/>
            </a:pPr>
            <a:r>
              <a:rPr lang="tr-TR" sz="2200" dirty="0"/>
              <a:t>Dopamin salınımı ile beyinde yalancı bir ödül sistemi oluşur, bu da </a:t>
            </a:r>
            <a:r>
              <a:rPr lang="tr-TR" sz="2200" b="1" dirty="0">
                <a:solidFill>
                  <a:srgbClr val="10AD4B"/>
                </a:solidFill>
              </a:rPr>
              <a:t>nikotin aşermesi </a:t>
            </a:r>
            <a:r>
              <a:rPr lang="tr-TR" sz="2200" dirty="0"/>
              <a:t>denilen isteği artırır.</a:t>
            </a:r>
          </a:p>
          <a:p>
            <a:pPr marL="342900" lvl="0" indent="-342900">
              <a:lnSpc>
                <a:spcPct val="150000"/>
              </a:lnSpc>
              <a:buFont typeface="Arial" panose="020B0604020202020204" pitchFamily="34" charset="0"/>
              <a:buChar char="•"/>
              <a:defRPr/>
            </a:pPr>
            <a:r>
              <a:rPr lang="tr-TR" sz="2200" b="1" dirty="0"/>
              <a:t>Uzun süreli nikotin maruziyeti beyinde yapısal değişikliklere neden olur</a:t>
            </a:r>
            <a:r>
              <a:rPr lang="tr-TR" sz="2200" dirty="0"/>
              <a:t> ve sayıca çoğalmasına yol açar. Bu duruma "</a:t>
            </a:r>
            <a:r>
              <a:rPr lang="tr-TR" sz="2200" dirty="0" err="1"/>
              <a:t>upregülasyon</a:t>
            </a:r>
            <a:r>
              <a:rPr lang="tr-TR" sz="2200" dirty="0"/>
              <a:t>" adı verilir. </a:t>
            </a:r>
          </a:p>
          <a:p>
            <a:pPr marL="342900" lvl="0" indent="-342900">
              <a:lnSpc>
                <a:spcPct val="150000"/>
              </a:lnSpc>
              <a:buFont typeface="Arial" panose="020B0604020202020204" pitchFamily="34" charset="0"/>
              <a:buChar char="•"/>
              <a:defRPr/>
            </a:pPr>
            <a:r>
              <a:rPr lang="tr-TR" sz="2200" dirty="0"/>
              <a:t>Nikotin reseptörlerinin </a:t>
            </a:r>
            <a:r>
              <a:rPr lang="tr-TR" sz="2200" dirty="0" err="1"/>
              <a:t>upregülasyonu</a:t>
            </a:r>
            <a:r>
              <a:rPr lang="tr-TR" sz="2200" dirty="0"/>
              <a:t> , nikotin maruziyeti durduğunda ya da ara verildiğinde oluşan yoksunluk semptomları dahil, nörokimyasal bağımlılığın gelişimi ile ilişkilidir.</a:t>
            </a:r>
          </a:p>
        </p:txBody>
      </p:sp>
    </p:spTree>
    <p:extLst>
      <p:ext uri="{BB962C8B-B14F-4D97-AF65-F5344CB8AC3E}">
        <p14:creationId xmlns:p14="http://schemas.microsoft.com/office/powerpoint/2010/main" val="381416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35C6A-1396-B86A-20E7-B32BC5BA6D49}"/>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83458153-3EAD-0732-2277-80C499D39CC2}"/>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BAĞIMLILIK GELİŞİM MEKANİZMASI</a:t>
            </a:r>
            <a:endParaRPr lang="tr-TR" sz="2800" dirty="0">
              <a:solidFill>
                <a:srgbClr val="114533"/>
              </a:solidFill>
            </a:endParaRPr>
          </a:p>
        </p:txBody>
      </p:sp>
      <p:sp>
        <p:nvSpPr>
          <p:cNvPr id="6" name="Metin kutusu 5">
            <a:extLst>
              <a:ext uri="{FF2B5EF4-FFF2-40B4-BE49-F238E27FC236}">
                <a16:creationId xmlns:a16="http://schemas.microsoft.com/office/drawing/2014/main" id="{600E2103-55BE-CB28-61F6-75B989BB40DA}"/>
              </a:ext>
            </a:extLst>
          </p:cNvPr>
          <p:cNvSpPr txBox="1"/>
          <p:nvPr/>
        </p:nvSpPr>
        <p:spPr>
          <a:xfrm>
            <a:off x="193116" y="1445096"/>
            <a:ext cx="10790317" cy="3598357"/>
          </a:xfrm>
          <a:prstGeom prst="rect">
            <a:avLst/>
          </a:prstGeom>
          <a:noFill/>
        </p:spPr>
        <p:txBody>
          <a:bodyPr wrap="square" rtlCol="0">
            <a:spAutoFit/>
          </a:bodyPr>
          <a:lstStyle/>
          <a:p>
            <a:pPr marL="342900" lvl="0" indent="-342900">
              <a:lnSpc>
                <a:spcPct val="150000"/>
              </a:lnSpc>
              <a:buFont typeface="Arial" panose="020B0604020202020204" pitchFamily="34" charset="0"/>
              <a:buChar char="•"/>
              <a:defRPr/>
            </a:pPr>
            <a:r>
              <a:rPr lang="tr-TR" sz="2200" dirty="0"/>
              <a:t>Dopamin salınımı ile beyinde yalancı bir ödül sistemi oluşur, bu da </a:t>
            </a:r>
            <a:r>
              <a:rPr lang="tr-TR" sz="2200" b="1" dirty="0">
                <a:solidFill>
                  <a:srgbClr val="10AD4B"/>
                </a:solidFill>
              </a:rPr>
              <a:t>nikotin aşermesi </a:t>
            </a:r>
            <a:r>
              <a:rPr lang="tr-TR" sz="2200" dirty="0"/>
              <a:t>denilen isteği artırır.</a:t>
            </a:r>
          </a:p>
          <a:p>
            <a:pPr marL="342900" lvl="0" indent="-342900">
              <a:lnSpc>
                <a:spcPct val="150000"/>
              </a:lnSpc>
              <a:buFont typeface="Arial" panose="020B0604020202020204" pitchFamily="34" charset="0"/>
              <a:buChar char="•"/>
              <a:defRPr/>
            </a:pPr>
            <a:r>
              <a:rPr lang="tr-TR" sz="2200" b="1" dirty="0"/>
              <a:t>Uzun süreli nikotin maruziyeti beyinde yapısal değişikliklere neden olur</a:t>
            </a:r>
            <a:r>
              <a:rPr lang="tr-TR" sz="2200" dirty="0"/>
              <a:t> ve sayıca çoğalmasına yol açar. Bu duruma "</a:t>
            </a:r>
            <a:r>
              <a:rPr lang="tr-TR" sz="2200" dirty="0" err="1"/>
              <a:t>upregülasyon</a:t>
            </a:r>
            <a:r>
              <a:rPr lang="tr-TR" sz="2200" dirty="0"/>
              <a:t>" adı verilir. </a:t>
            </a:r>
          </a:p>
          <a:p>
            <a:pPr marL="342900" lvl="0" indent="-342900">
              <a:lnSpc>
                <a:spcPct val="150000"/>
              </a:lnSpc>
              <a:buFont typeface="Arial" panose="020B0604020202020204" pitchFamily="34" charset="0"/>
              <a:buChar char="•"/>
              <a:defRPr/>
            </a:pPr>
            <a:r>
              <a:rPr lang="tr-TR" sz="2200" dirty="0"/>
              <a:t>Nikotin reseptörlerinin </a:t>
            </a:r>
            <a:r>
              <a:rPr lang="tr-TR" sz="2200" dirty="0" err="1"/>
              <a:t>upregülasyonu</a:t>
            </a:r>
            <a:r>
              <a:rPr lang="tr-TR" sz="2200" dirty="0"/>
              <a:t> , nikotin maruziyeti durduğunda ya da ara verildiğinde oluşan yoksunluk semptomları dahil, nörokimyasal bağımlılığın gelişimi ile ilişkilidir.</a:t>
            </a:r>
          </a:p>
        </p:txBody>
      </p:sp>
    </p:spTree>
    <p:extLst>
      <p:ext uri="{BB962C8B-B14F-4D97-AF65-F5344CB8AC3E}">
        <p14:creationId xmlns:p14="http://schemas.microsoft.com/office/powerpoint/2010/main" val="36891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67CAD-8077-A170-39A0-35F44DC9502D}"/>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EBBD4308-6E9E-8036-4A40-1FEB0340ED04}"/>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NİKOTİN YOKSUNLUK BELİRTİLERİ</a:t>
            </a:r>
            <a:endParaRPr lang="tr-TR" sz="2800" dirty="0">
              <a:solidFill>
                <a:srgbClr val="114533"/>
              </a:solidFill>
            </a:endParaRPr>
          </a:p>
        </p:txBody>
      </p:sp>
      <p:sp>
        <p:nvSpPr>
          <p:cNvPr id="4" name="Metin kutusu 3">
            <a:extLst>
              <a:ext uri="{FF2B5EF4-FFF2-40B4-BE49-F238E27FC236}">
                <a16:creationId xmlns:a16="http://schemas.microsoft.com/office/drawing/2014/main" id="{0707480D-632C-E540-26C1-E7242A52104F}"/>
              </a:ext>
            </a:extLst>
          </p:cNvPr>
          <p:cNvSpPr txBox="1"/>
          <p:nvPr/>
        </p:nvSpPr>
        <p:spPr>
          <a:xfrm>
            <a:off x="193116" y="945366"/>
            <a:ext cx="10790317" cy="5629618"/>
          </a:xfrm>
          <a:prstGeom prst="rect">
            <a:avLst/>
          </a:prstGeom>
          <a:noFill/>
        </p:spPr>
        <p:txBody>
          <a:bodyPr wrap="square" rtlCol="0">
            <a:spAutoFit/>
          </a:bodyPr>
          <a:lstStyle/>
          <a:p>
            <a:pPr lvl="0">
              <a:lnSpc>
                <a:spcPct val="150000"/>
              </a:lnSpc>
              <a:defRPr/>
            </a:pPr>
            <a:r>
              <a:rPr lang="tr-TR" sz="2200" dirty="0"/>
              <a:t>Nikotin kullanımının birden kesilmesinden ya da kullanılan miktarın azalmasından sonraki 24 saat içinde aşağıdaki bulgular görülür (Bağımlı kişilerde)</a:t>
            </a:r>
            <a:br>
              <a:rPr lang="tr-TR" sz="2200" dirty="0"/>
            </a:br>
            <a:endParaRPr lang="tr-TR" sz="2200" dirty="0"/>
          </a:p>
          <a:p>
            <a:pPr marL="342900" indent="-342900">
              <a:lnSpc>
                <a:spcPct val="150000"/>
              </a:lnSpc>
              <a:buFont typeface="Arial" panose="020B0604020202020204" pitchFamily="34" charset="0"/>
              <a:buChar char="•"/>
              <a:defRPr/>
            </a:pPr>
            <a:r>
              <a:rPr lang="tr-TR" sz="2200" dirty="0"/>
              <a:t>Şiddetli nikotin arayışı içinde olmak</a:t>
            </a:r>
          </a:p>
          <a:p>
            <a:pPr marL="342900" indent="-342900">
              <a:lnSpc>
                <a:spcPct val="150000"/>
              </a:lnSpc>
              <a:buFont typeface="Arial" panose="020B0604020202020204" pitchFamily="34" charset="0"/>
              <a:buChar char="•"/>
              <a:defRPr/>
            </a:pPr>
            <a:r>
              <a:rPr lang="tr-TR" sz="2200" dirty="0"/>
              <a:t>İrritabilite, kızgınlık ya da öfke</a:t>
            </a:r>
          </a:p>
          <a:p>
            <a:pPr marL="342900" indent="-342900">
              <a:lnSpc>
                <a:spcPct val="150000"/>
              </a:lnSpc>
              <a:buFont typeface="Arial" panose="020B0604020202020204" pitchFamily="34" charset="0"/>
              <a:buChar char="•"/>
              <a:defRPr/>
            </a:pPr>
            <a:r>
              <a:rPr lang="tr-TR" sz="2200" dirty="0"/>
              <a:t>Anksiyete</a:t>
            </a:r>
          </a:p>
          <a:p>
            <a:pPr marL="342900" indent="-342900">
              <a:lnSpc>
                <a:spcPct val="150000"/>
              </a:lnSpc>
              <a:buFont typeface="Arial" panose="020B0604020202020204" pitchFamily="34" charset="0"/>
              <a:buChar char="•"/>
              <a:defRPr/>
            </a:pPr>
            <a:r>
              <a:rPr lang="tr-TR" sz="2200" dirty="0"/>
              <a:t>Uykuda bozukluk</a:t>
            </a:r>
          </a:p>
          <a:p>
            <a:pPr marL="342900" indent="-342900">
              <a:lnSpc>
                <a:spcPct val="150000"/>
              </a:lnSpc>
              <a:buFont typeface="Arial" panose="020B0604020202020204" pitchFamily="34" charset="0"/>
              <a:buChar char="•"/>
              <a:defRPr/>
            </a:pPr>
            <a:r>
              <a:rPr lang="tr-TR" sz="2200" dirty="0"/>
              <a:t>Düşünceleri toplamada zorluk çekme</a:t>
            </a:r>
          </a:p>
          <a:p>
            <a:pPr marL="342900" indent="-342900">
              <a:lnSpc>
                <a:spcPct val="150000"/>
              </a:lnSpc>
              <a:buFont typeface="Arial" panose="020B0604020202020204" pitchFamily="34" charset="0"/>
              <a:buChar char="•"/>
              <a:defRPr/>
            </a:pPr>
            <a:r>
              <a:rPr lang="tr-TR" sz="2200" dirty="0"/>
              <a:t>Huzursuzluk</a:t>
            </a:r>
          </a:p>
          <a:p>
            <a:pPr marL="342900" indent="-342900">
              <a:lnSpc>
                <a:spcPct val="150000"/>
              </a:lnSpc>
              <a:buFont typeface="Arial" panose="020B0604020202020204" pitchFamily="34" charset="0"/>
              <a:buChar char="•"/>
              <a:defRPr/>
            </a:pPr>
            <a:r>
              <a:rPr lang="tr-TR" sz="2200" dirty="0"/>
              <a:t>Kalp hızında azalma</a:t>
            </a:r>
          </a:p>
          <a:p>
            <a:pPr marL="342900" indent="-342900">
              <a:lnSpc>
                <a:spcPct val="150000"/>
              </a:lnSpc>
              <a:buFont typeface="Arial" panose="020B0604020202020204" pitchFamily="34" charset="0"/>
              <a:buChar char="•"/>
              <a:defRPr/>
            </a:pPr>
            <a:r>
              <a:rPr lang="tr-TR" sz="2200" dirty="0"/>
              <a:t>İştahta artış</a:t>
            </a:r>
          </a:p>
        </p:txBody>
      </p:sp>
    </p:spTree>
    <p:extLst>
      <p:ext uri="{BB962C8B-B14F-4D97-AF65-F5344CB8AC3E}">
        <p14:creationId xmlns:p14="http://schemas.microsoft.com/office/powerpoint/2010/main" val="305984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80C6-6F3E-F104-A729-35DA127927C7}"/>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65630A7A-1773-9FA4-C1D4-5F925F978C11}"/>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TÜTÜN ENDÜSTRİSİNE BAKIŞ</a:t>
            </a:r>
            <a:endParaRPr lang="tr-TR" sz="2800" dirty="0">
              <a:solidFill>
                <a:srgbClr val="114533"/>
              </a:solidFill>
            </a:endParaRPr>
          </a:p>
        </p:txBody>
      </p:sp>
      <p:sp>
        <p:nvSpPr>
          <p:cNvPr id="4" name="Metin kutusu 3">
            <a:extLst>
              <a:ext uri="{FF2B5EF4-FFF2-40B4-BE49-F238E27FC236}">
                <a16:creationId xmlns:a16="http://schemas.microsoft.com/office/drawing/2014/main" id="{094E72BD-C555-FCF4-5B7F-A9269A31412A}"/>
              </a:ext>
            </a:extLst>
          </p:cNvPr>
          <p:cNvSpPr txBox="1"/>
          <p:nvPr/>
        </p:nvSpPr>
        <p:spPr>
          <a:xfrm>
            <a:off x="193116" y="1445096"/>
            <a:ext cx="10790317" cy="2582695"/>
          </a:xfrm>
          <a:prstGeom prst="rect">
            <a:avLst/>
          </a:prstGeom>
          <a:noFill/>
        </p:spPr>
        <p:txBody>
          <a:bodyPr wrap="square" rtlCol="0">
            <a:spAutoFit/>
          </a:bodyPr>
          <a:lstStyle/>
          <a:p>
            <a:pPr marL="342900" lvl="0" indent="-342900">
              <a:lnSpc>
                <a:spcPct val="150000"/>
              </a:lnSpc>
              <a:buFont typeface="Arial" panose="020B0604020202020204" pitchFamily="34" charset="0"/>
              <a:buChar char="•"/>
              <a:defRPr/>
            </a:pPr>
            <a:r>
              <a:rPr lang="tr-TR" sz="2200" dirty="0"/>
              <a:t>Kadın, genç ve çocukların hedef alınması</a:t>
            </a:r>
          </a:p>
          <a:p>
            <a:pPr marL="342900" lvl="0" indent="-342900">
              <a:lnSpc>
                <a:spcPct val="150000"/>
              </a:lnSpc>
              <a:buFont typeface="Arial" panose="020B0604020202020204" pitchFamily="34" charset="0"/>
              <a:buChar char="•"/>
              <a:defRPr/>
            </a:pPr>
            <a:r>
              <a:rPr lang="tr-TR" sz="2200" dirty="0"/>
              <a:t>Politikacı sponsorluğu ve lobi faaliyetleri</a:t>
            </a:r>
          </a:p>
          <a:p>
            <a:pPr marL="342900" lvl="0" indent="-342900">
              <a:lnSpc>
                <a:spcPct val="150000"/>
              </a:lnSpc>
              <a:buFont typeface="Arial" panose="020B0604020202020204" pitchFamily="34" charset="0"/>
              <a:buChar char="•"/>
              <a:defRPr/>
            </a:pPr>
            <a:r>
              <a:rPr lang="tr-TR" sz="2200" dirty="0"/>
              <a:t>Tütün kontrol yasalarını durdurma</a:t>
            </a:r>
          </a:p>
          <a:p>
            <a:pPr marL="342900" lvl="0" indent="-342900">
              <a:lnSpc>
                <a:spcPct val="150000"/>
              </a:lnSpc>
              <a:buFont typeface="Arial" panose="020B0604020202020204" pitchFamily="34" charset="0"/>
              <a:buChar char="•"/>
              <a:defRPr/>
            </a:pPr>
            <a:r>
              <a:rPr lang="tr-TR" sz="2200" dirty="0"/>
              <a:t>Reklam yasalarına karşı direnç gösteren eylemler</a:t>
            </a:r>
          </a:p>
          <a:p>
            <a:pPr marL="342900" lvl="0" indent="-342900">
              <a:lnSpc>
                <a:spcPct val="150000"/>
              </a:lnSpc>
              <a:buFont typeface="Arial" panose="020B0604020202020204" pitchFamily="34" charset="0"/>
              <a:buChar char="•"/>
              <a:defRPr/>
            </a:pPr>
            <a:r>
              <a:rPr lang="tr-TR" sz="2200" dirty="0"/>
              <a:t>Dumansız hava sahası kanunlarına karşı sert tepkiler</a:t>
            </a:r>
          </a:p>
        </p:txBody>
      </p:sp>
    </p:spTree>
    <p:extLst>
      <p:ext uri="{BB962C8B-B14F-4D97-AF65-F5344CB8AC3E}">
        <p14:creationId xmlns:p14="http://schemas.microsoft.com/office/powerpoint/2010/main" val="356237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1EA5B-3219-5571-79DD-D9C16BF2DDCC}"/>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3D3EA6DE-CCB9-6EB3-548C-D5554EC76F0F}"/>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NE YAZIK Kİ!</a:t>
            </a:r>
            <a:endParaRPr lang="tr-TR" sz="2800" dirty="0">
              <a:solidFill>
                <a:srgbClr val="114533"/>
              </a:solidFill>
            </a:endParaRPr>
          </a:p>
        </p:txBody>
      </p:sp>
      <p:pic>
        <p:nvPicPr>
          <p:cNvPr id="2" name="Picture 7">
            <a:extLst>
              <a:ext uri="{FF2B5EF4-FFF2-40B4-BE49-F238E27FC236}">
                <a16:creationId xmlns:a16="http://schemas.microsoft.com/office/drawing/2014/main" id="{DCD9E005-EB83-3917-B0F9-57CC261F3A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53349" y="4131709"/>
            <a:ext cx="3236877" cy="2362807"/>
          </a:xfrm>
          <a:prstGeom prst="rect">
            <a:avLst/>
          </a:prstGeom>
        </p:spPr>
      </p:pic>
      <p:sp>
        <p:nvSpPr>
          <p:cNvPr id="4" name="Metin kutusu 3">
            <a:extLst>
              <a:ext uri="{FF2B5EF4-FFF2-40B4-BE49-F238E27FC236}">
                <a16:creationId xmlns:a16="http://schemas.microsoft.com/office/drawing/2014/main" id="{91D19EE6-7EF9-5DEE-C572-4DD0905ADEE7}"/>
              </a:ext>
            </a:extLst>
          </p:cNvPr>
          <p:cNvSpPr txBox="1"/>
          <p:nvPr/>
        </p:nvSpPr>
        <p:spPr>
          <a:xfrm>
            <a:off x="193116" y="868074"/>
            <a:ext cx="10790317" cy="5121851"/>
          </a:xfrm>
          <a:prstGeom prst="rect">
            <a:avLst/>
          </a:prstGeom>
          <a:noFill/>
        </p:spPr>
        <p:txBody>
          <a:bodyPr wrap="square" rtlCol="0">
            <a:spAutoFit/>
          </a:bodyPr>
          <a:lstStyle/>
          <a:p>
            <a:pPr lvl="0" algn="just">
              <a:lnSpc>
                <a:spcPct val="150000"/>
              </a:lnSpc>
              <a:defRPr/>
            </a:pPr>
            <a:r>
              <a:rPr lang="tr-TR" sz="2200" dirty="0"/>
              <a:t>Tütün endüstrisi, pazarlama amacı ile dünyada her yıl milyarlarca dolar harcamaktadır.</a:t>
            </a:r>
          </a:p>
          <a:p>
            <a:pPr lvl="0" algn="just">
              <a:lnSpc>
                <a:spcPct val="150000"/>
              </a:lnSpc>
              <a:defRPr/>
            </a:pPr>
            <a:r>
              <a:rPr lang="tr-TR" sz="2200" dirty="0"/>
              <a:t>• Tütün endüstrisi, gelişmekte olan ülkelerde kadınları ve gençleri hedef alıyor.</a:t>
            </a:r>
          </a:p>
          <a:p>
            <a:pPr lvl="0" algn="just">
              <a:lnSpc>
                <a:spcPct val="150000"/>
              </a:lnSpc>
              <a:defRPr/>
            </a:pPr>
            <a:r>
              <a:rPr lang="tr-TR" sz="2200" dirty="0"/>
              <a:t>• Hükûmetleri de zorlayarak pazarlama konusundaki kısıtlamaları ve vergi artırımı konusundaki uygulamaları tıkamak için çaba gösteriyor.</a:t>
            </a:r>
          </a:p>
          <a:p>
            <a:pPr lvl="0" algn="just">
              <a:lnSpc>
                <a:spcPct val="150000"/>
              </a:lnSpc>
              <a:defRPr/>
            </a:pPr>
            <a:r>
              <a:rPr lang="tr-TR" sz="2200" dirty="0"/>
              <a:t>• Yeni çıkan ürünlerinin tanıtımını yaparak bunların bağımlılık yapıcı ya da zararlı olmadığı konusunda toplumda algı oluşturuyor.</a:t>
            </a:r>
          </a:p>
          <a:p>
            <a:pPr lvl="0">
              <a:lnSpc>
                <a:spcPct val="150000"/>
              </a:lnSpc>
              <a:defRPr/>
            </a:pPr>
            <a:r>
              <a:rPr lang="tr-TR" sz="2200" dirty="0"/>
              <a:t>• Televizyon reklamlarını izledikten sonra yetişkin ve ergenlerin e-sigaraya karşı olumlu tutumları artıyor.</a:t>
            </a:r>
          </a:p>
          <a:p>
            <a:pPr lvl="0" algn="just">
              <a:lnSpc>
                <a:spcPct val="150000"/>
              </a:lnSpc>
              <a:defRPr/>
            </a:pPr>
            <a:r>
              <a:rPr lang="tr-TR" sz="2200" dirty="0"/>
              <a:t>• Aromalar, e-sigara kullanma isteğine katkıda bulunduğundan </a:t>
            </a:r>
          </a:p>
          <a:p>
            <a:pPr lvl="0" algn="just">
              <a:lnSpc>
                <a:spcPct val="150000"/>
              </a:lnSpc>
              <a:defRPr/>
            </a:pPr>
            <a:r>
              <a:rPr lang="tr-TR" sz="2200" dirty="0"/>
              <a:t>gençlik arasında yaygınlaşmasına sebep oluyor.</a:t>
            </a:r>
          </a:p>
        </p:txBody>
      </p:sp>
    </p:spTree>
    <p:extLst>
      <p:ext uri="{BB962C8B-B14F-4D97-AF65-F5344CB8AC3E}">
        <p14:creationId xmlns:p14="http://schemas.microsoft.com/office/powerpoint/2010/main" val="230667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ABCC7-A329-852F-5683-D6212D7C46E9}"/>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C762D318-BA0D-141E-76C8-5F33871FF5AA}"/>
              </a:ext>
            </a:extLst>
          </p:cNvPr>
          <p:cNvSpPr txBox="1"/>
          <p:nvPr/>
        </p:nvSpPr>
        <p:spPr>
          <a:xfrm>
            <a:off x="193116" y="182730"/>
            <a:ext cx="9678672" cy="523220"/>
          </a:xfrm>
          <a:prstGeom prst="rect">
            <a:avLst/>
          </a:prstGeom>
          <a:noFill/>
        </p:spPr>
        <p:txBody>
          <a:bodyPr wrap="square" rtlCol="0">
            <a:spAutoFit/>
          </a:bodyPr>
          <a:lstStyle/>
          <a:p>
            <a:r>
              <a:rPr lang="tr-TR" sz="2800" b="1" dirty="0">
                <a:solidFill>
                  <a:srgbClr val="114533"/>
                </a:solidFill>
              </a:rPr>
              <a:t>ELEKTRONİK SİGARA</a:t>
            </a:r>
            <a:endParaRPr lang="tr-TR" sz="2800" dirty="0">
              <a:solidFill>
                <a:srgbClr val="114533"/>
              </a:solidFill>
            </a:endParaRPr>
          </a:p>
        </p:txBody>
      </p:sp>
      <p:sp>
        <p:nvSpPr>
          <p:cNvPr id="4" name="Metin kutusu 3">
            <a:extLst>
              <a:ext uri="{FF2B5EF4-FFF2-40B4-BE49-F238E27FC236}">
                <a16:creationId xmlns:a16="http://schemas.microsoft.com/office/drawing/2014/main" id="{7DDB07DE-361F-3AF6-7A41-6389A865EFE3}"/>
              </a:ext>
            </a:extLst>
          </p:cNvPr>
          <p:cNvSpPr txBox="1"/>
          <p:nvPr/>
        </p:nvSpPr>
        <p:spPr>
          <a:xfrm>
            <a:off x="193116" y="1445096"/>
            <a:ext cx="10790317" cy="1567032"/>
          </a:xfrm>
          <a:prstGeom prst="rect">
            <a:avLst/>
          </a:prstGeom>
          <a:noFill/>
        </p:spPr>
        <p:txBody>
          <a:bodyPr wrap="square" rtlCol="0">
            <a:spAutoFit/>
          </a:bodyPr>
          <a:lstStyle/>
          <a:p>
            <a:pPr lvl="0" algn="just">
              <a:lnSpc>
                <a:spcPct val="150000"/>
              </a:lnSpc>
              <a:defRPr/>
            </a:pPr>
            <a:r>
              <a:rPr lang="tr-TR" sz="2200" dirty="0"/>
              <a:t>Elektronik sigaralar (e-sigara), </a:t>
            </a:r>
            <a:r>
              <a:rPr lang="tr-TR" sz="2200" dirty="0" err="1"/>
              <a:t>aeresol</a:t>
            </a:r>
            <a:r>
              <a:rPr lang="tr-TR" sz="2200" dirty="0"/>
              <a:t> nikotin buharı veren, tatlandırıcılarla beraber nikotin çözeltisini buharlaştıran, görünümü ve kullanımı ile sigarayı taklit eden cihazlardır.</a:t>
            </a:r>
          </a:p>
        </p:txBody>
      </p:sp>
      <p:pic>
        <p:nvPicPr>
          <p:cNvPr id="2" name="Picture 7">
            <a:extLst>
              <a:ext uri="{FF2B5EF4-FFF2-40B4-BE49-F238E27FC236}">
                <a16:creationId xmlns:a16="http://schemas.microsoft.com/office/drawing/2014/main" id="{6E3FF82B-A168-6D39-4C96-EE4FF7064B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67822" y="2279520"/>
            <a:ext cx="6440904" cy="4395750"/>
          </a:xfrm>
          <a:prstGeom prst="rect">
            <a:avLst/>
          </a:prstGeom>
        </p:spPr>
      </p:pic>
    </p:spTree>
    <p:extLst>
      <p:ext uri="{BB962C8B-B14F-4D97-AF65-F5344CB8AC3E}">
        <p14:creationId xmlns:p14="http://schemas.microsoft.com/office/powerpoint/2010/main" val="3147047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980</TotalTime>
  <Words>1211</Words>
  <Application>Microsoft Macintosh PowerPoint</Application>
  <PresentationFormat>Geniş ekran</PresentationFormat>
  <Paragraphs>198</Paragraphs>
  <Slides>29</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Aptos</vt:lpstr>
      <vt:lpstr>Aptos Display</vt:lpstr>
      <vt:lpstr>Arial</vt:lpstr>
      <vt:lpstr>Century Gothic</vt:lpstr>
      <vt:lpstr>Fira Sans Extra Condensed Medium</vt:lpstr>
      <vt:lpstr>Montserrat</vt:lpstr>
      <vt:lpstr>Roboto Medium</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Yasin Aktaş</dc:creator>
  <cp:lastModifiedBy>Batuhan Tanrıverdi</cp:lastModifiedBy>
  <cp:revision>101</cp:revision>
  <dcterms:created xsi:type="dcterms:W3CDTF">2025-03-26T13:00:00Z</dcterms:created>
  <dcterms:modified xsi:type="dcterms:W3CDTF">2025-08-12T09:14:39Z</dcterms:modified>
</cp:coreProperties>
</file>